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7" r:id="rId5"/>
    <p:sldId id="282" r:id="rId6"/>
    <p:sldId id="283" r:id="rId7"/>
    <p:sldId id="277" r:id="rId8"/>
    <p:sldId id="281" r:id="rId9"/>
    <p:sldId id="284" r:id="rId10"/>
    <p:sldId id="286" r:id="rId11"/>
    <p:sldId id="287" r:id="rId12"/>
    <p:sldId id="288" r:id="rId13"/>
    <p:sldId id="289" r:id="rId14"/>
    <p:sldId id="278" r:id="rId15"/>
    <p:sldId id="292" r:id="rId16"/>
    <p:sldId id="279" r:id="rId17"/>
    <p:sldId id="280" r:id="rId18"/>
    <p:sldId id="290" r:id="rId19"/>
    <p:sldId id="293" r:id="rId20"/>
    <p:sldId id="295" r:id="rId21"/>
    <p:sldId id="294" r:id="rId22"/>
    <p:sldId id="296" r:id="rId23"/>
    <p:sldId id="297" r:id="rId24"/>
    <p:sldId id="298" r:id="rId25"/>
    <p:sldId id="299" r:id="rId26"/>
    <p:sldId id="301" r:id="rId27"/>
    <p:sldId id="300" r:id="rId28"/>
    <p:sldId id="302" r:id="rId29"/>
    <p:sldId id="303" r:id="rId30"/>
    <p:sldId id="304" r:id="rId31"/>
    <p:sldId id="3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7C"/>
    <a:srgbClr val="32BFC5"/>
    <a:srgbClr val="FDD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FF385-5746-454D-B11B-983EA3FF2A8D}" v="5" dt="2024-11-13T19:01:02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7" autoAdjust="0"/>
    <p:restoredTop sz="94660"/>
  </p:normalViewPr>
  <p:slideViewPr>
    <p:cSldViewPr snapToGrid="0">
      <p:cViewPr varScale="1">
        <p:scale>
          <a:sx n="79" d="100"/>
          <a:sy n="79" d="100"/>
        </p:scale>
        <p:origin x="95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 Gallyer" userId="f06b507c-78fa-4b6b-8cbe-c8ae2baf1e1b" providerId="ADAL" clId="{720A6CC6-6F5E-4DD2-B345-2561A6C0F04F}"/>
    <pc:docChg chg="undo custSel addSld delSld modSld sldOrd">
      <pc:chgData name="Austin Gallyer" userId="f06b507c-78fa-4b6b-8cbe-c8ae2baf1e1b" providerId="ADAL" clId="{720A6CC6-6F5E-4DD2-B345-2561A6C0F04F}" dt="2023-10-26T20:34:32.488" v="5407" actId="20577"/>
      <pc:docMkLst>
        <pc:docMk/>
      </pc:docMkLst>
      <pc:sldChg chg="modSp mod">
        <pc:chgData name="Austin Gallyer" userId="f06b507c-78fa-4b6b-8cbe-c8ae2baf1e1b" providerId="ADAL" clId="{720A6CC6-6F5E-4DD2-B345-2561A6C0F04F}" dt="2023-10-26T04:51:24.392" v="5047" actId="20577"/>
        <pc:sldMkLst>
          <pc:docMk/>
          <pc:sldMk cId="560998774" sldId="267"/>
        </pc:sldMkLst>
        <pc:spChg chg="mod">
          <ac:chgData name="Austin Gallyer" userId="f06b507c-78fa-4b6b-8cbe-c8ae2baf1e1b" providerId="ADAL" clId="{720A6CC6-6F5E-4DD2-B345-2561A6C0F04F}" dt="2023-10-26T04:51:24.392" v="5047" actId="20577"/>
          <ac:spMkLst>
            <pc:docMk/>
            <pc:sldMk cId="560998774" sldId="267"/>
            <ac:spMk id="2" creationId="{125EFB10-08FF-46C9-A7AC-61F592D3459E}"/>
          </ac:spMkLst>
        </pc:spChg>
      </pc:sldChg>
      <pc:sldChg chg="del">
        <pc:chgData name="Austin Gallyer" userId="f06b507c-78fa-4b6b-8cbe-c8ae2baf1e1b" providerId="ADAL" clId="{720A6CC6-6F5E-4DD2-B345-2561A6C0F04F}" dt="2023-10-24T16:29:58.182" v="3680" actId="47"/>
        <pc:sldMkLst>
          <pc:docMk/>
          <pc:sldMk cId="2927161588" sldId="271"/>
        </pc:sldMkLst>
      </pc:sldChg>
      <pc:sldChg chg="add del">
        <pc:chgData name="Austin Gallyer" userId="f06b507c-78fa-4b6b-8cbe-c8ae2baf1e1b" providerId="ADAL" clId="{720A6CC6-6F5E-4DD2-B345-2561A6C0F04F}" dt="2023-10-23T21:05:19.363" v="1102"/>
        <pc:sldMkLst>
          <pc:docMk/>
          <pc:sldMk cId="1427502215" sldId="272"/>
        </pc:sldMkLst>
      </pc:sldChg>
      <pc:sldChg chg="addSp modSp del mod ord modAnim">
        <pc:chgData name="Austin Gallyer" userId="f06b507c-78fa-4b6b-8cbe-c8ae2baf1e1b" providerId="ADAL" clId="{720A6CC6-6F5E-4DD2-B345-2561A6C0F04F}" dt="2023-10-23T18:26:20.439" v="654" actId="47"/>
        <pc:sldMkLst>
          <pc:docMk/>
          <pc:sldMk cId="3913026795" sldId="273"/>
        </pc:sldMkLst>
        <pc:spChg chg="add mod">
          <ac:chgData name="Austin Gallyer" userId="f06b507c-78fa-4b6b-8cbe-c8ae2baf1e1b" providerId="ADAL" clId="{720A6CC6-6F5E-4DD2-B345-2561A6C0F04F}" dt="2023-10-23T18:20:05.069" v="91" actId="20577"/>
          <ac:spMkLst>
            <pc:docMk/>
            <pc:sldMk cId="3913026795" sldId="273"/>
            <ac:spMk id="3" creationId="{F3CDC0E1-A612-0A54-5DF3-CC12122D9C53}"/>
          </ac:spMkLst>
        </pc:spChg>
        <pc:spChg chg="add mod">
          <ac:chgData name="Austin Gallyer" userId="f06b507c-78fa-4b6b-8cbe-c8ae2baf1e1b" providerId="ADAL" clId="{720A6CC6-6F5E-4DD2-B345-2561A6C0F04F}" dt="2023-10-23T18:23:25.422" v="636" actId="20577"/>
          <ac:spMkLst>
            <pc:docMk/>
            <pc:sldMk cId="3913026795" sldId="273"/>
            <ac:spMk id="4" creationId="{1E7BD6CC-0B9F-D5BE-4765-45F2E42F1965}"/>
          </ac:spMkLst>
        </pc:spChg>
        <pc:picChg chg="add mod">
          <ac:chgData name="Austin Gallyer" userId="f06b507c-78fa-4b6b-8cbe-c8ae2baf1e1b" providerId="ADAL" clId="{720A6CC6-6F5E-4DD2-B345-2561A6C0F04F}" dt="2023-10-23T18:20:15.344" v="93"/>
          <ac:picMkLst>
            <pc:docMk/>
            <pc:sldMk cId="3913026795" sldId="273"/>
            <ac:picMk id="5" creationId="{F5484F6C-629E-9D28-28A8-11D6A1CE4088}"/>
          </ac:picMkLst>
        </pc:picChg>
        <pc:cxnChg chg="add mod">
          <ac:chgData name="Austin Gallyer" userId="f06b507c-78fa-4b6b-8cbe-c8ae2baf1e1b" providerId="ADAL" clId="{720A6CC6-6F5E-4DD2-B345-2561A6C0F04F}" dt="2023-10-23T18:18:33.223" v="0"/>
          <ac:cxnSpMkLst>
            <pc:docMk/>
            <pc:sldMk cId="3913026795" sldId="273"/>
            <ac:cxnSpMk id="2" creationId="{88072FD1-E07B-F4D6-376D-45978FCC327E}"/>
          </ac:cxnSpMkLst>
        </pc:cxnChg>
      </pc:sldChg>
      <pc:sldChg chg="del">
        <pc:chgData name="Austin Gallyer" userId="f06b507c-78fa-4b6b-8cbe-c8ae2baf1e1b" providerId="ADAL" clId="{720A6CC6-6F5E-4DD2-B345-2561A6C0F04F}" dt="2023-10-24T16:29:55.417" v="3679" actId="47"/>
        <pc:sldMkLst>
          <pc:docMk/>
          <pc:sldMk cId="2806123485" sldId="274"/>
        </pc:sldMkLst>
      </pc:sldChg>
      <pc:sldChg chg="del">
        <pc:chgData name="Austin Gallyer" userId="f06b507c-78fa-4b6b-8cbe-c8ae2baf1e1b" providerId="ADAL" clId="{720A6CC6-6F5E-4DD2-B345-2561A6C0F04F}" dt="2023-10-24T16:29:59.602" v="3681" actId="47"/>
        <pc:sldMkLst>
          <pc:docMk/>
          <pc:sldMk cId="1200570448" sldId="275"/>
        </pc:sldMkLst>
      </pc:sldChg>
      <pc:sldChg chg="del">
        <pc:chgData name="Austin Gallyer" userId="f06b507c-78fa-4b6b-8cbe-c8ae2baf1e1b" providerId="ADAL" clId="{720A6CC6-6F5E-4DD2-B345-2561A6C0F04F}" dt="2023-10-24T16:30:01.760" v="3682" actId="47"/>
        <pc:sldMkLst>
          <pc:docMk/>
          <pc:sldMk cId="2878249855" sldId="276"/>
        </pc:sldMkLst>
      </pc:sldChg>
      <pc:sldChg chg="addSp delSp modSp add mod modAnim">
        <pc:chgData name="Austin Gallyer" userId="f06b507c-78fa-4b6b-8cbe-c8ae2baf1e1b" providerId="ADAL" clId="{720A6CC6-6F5E-4DD2-B345-2561A6C0F04F}" dt="2023-10-26T20:05:05.463" v="5328" actId="20577"/>
        <pc:sldMkLst>
          <pc:docMk/>
          <pc:sldMk cId="2447585721" sldId="277"/>
        </pc:sldMkLst>
        <pc:spChg chg="mod">
          <ac:chgData name="Austin Gallyer" userId="f06b507c-78fa-4b6b-8cbe-c8ae2baf1e1b" providerId="ADAL" clId="{720A6CC6-6F5E-4DD2-B345-2561A6C0F04F}" dt="2023-10-24T14:22:58.091" v="1363" actId="20577"/>
          <ac:spMkLst>
            <pc:docMk/>
            <pc:sldMk cId="2447585721" sldId="277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6T20:05:05.463" v="5328" actId="20577"/>
          <ac:spMkLst>
            <pc:docMk/>
            <pc:sldMk cId="2447585721" sldId="277"/>
            <ac:spMk id="4" creationId="{1E7BD6CC-0B9F-D5BE-4765-45F2E42F1965}"/>
          </ac:spMkLst>
        </pc:spChg>
        <pc:spChg chg="add del mod">
          <ac:chgData name="Austin Gallyer" userId="f06b507c-78fa-4b6b-8cbe-c8ae2baf1e1b" providerId="ADAL" clId="{720A6CC6-6F5E-4DD2-B345-2561A6C0F04F}" dt="2023-10-23T18:57:38.447" v="1023"/>
          <ac:spMkLst>
            <pc:docMk/>
            <pc:sldMk cId="2447585721" sldId="277"/>
            <ac:spMk id="6" creationId="{E5E46648-6B6F-F01E-9B37-9A9AB43F6618}"/>
          </ac:spMkLst>
        </pc:spChg>
        <pc:picChg chg="add del">
          <ac:chgData name="Austin Gallyer" userId="f06b507c-78fa-4b6b-8cbe-c8ae2baf1e1b" providerId="ADAL" clId="{720A6CC6-6F5E-4DD2-B345-2561A6C0F04F}" dt="2023-10-23T18:25:08.018" v="639" actId="478"/>
          <ac:picMkLst>
            <pc:docMk/>
            <pc:sldMk cId="2447585721" sldId="277"/>
            <ac:picMk id="5" creationId="{F5484F6C-629E-9D28-28A8-11D6A1CE4088}"/>
          </ac:picMkLst>
        </pc:picChg>
      </pc:sldChg>
      <pc:sldChg chg="addSp delSp modSp add mod delAnim modAnim">
        <pc:chgData name="Austin Gallyer" userId="f06b507c-78fa-4b6b-8cbe-c8ae2baf1e1b" providerId="ADAL" clId="{720A6CC6-6F5E-4DD2-B345-2561A6C0F04F}" dt="2023-10-24T19:27:21.057" v="3994" actId="478"/>
        <pc:sldMkLst>
          <pc:docMk/>
          <pc:sldMk cId="1293363215" sldId="278"/>
        </pc:sldMkLst>
        <pc:spChg chg="add del mod">
          <ac:chgData name="Austin Gallyer" userId="f06b507c-78fa-4b6b-8cbe-c8ae2baf1e1b" providerId="ADAL" clId="{720A6CC6-6F5E-4DD2-B345-2561A6C0F04F}" dt="2023-10-24T19:27:21.057" v="3994" actId="478"/>
          <ac:spMkLst>
            <pc:docMk/>
            <pc:sldMk cId="1293363215" sldId="278"/>
            <ac:spMk id="3" creationId="{F3CDC0E1-A612-0A54-5DF3-CC12122D9C53}"/>
          </ac:spMkLst>
        </pc:spChg>
        <pc:spChg chg="del">
          <ac:chgData name="Austin Gallyer" userId="f06b507c-78fa-4b6b-8cbe-c8ae2baf1e1b" providerId="ADAL" clId="{720A6CC6-6F5E-4DD2-B345-2561A6C0F04F}" dt="2023-10-23T18:58:14.047" v="1084" actId="478"/>
          <ac:spMkLst>
            <pc:docMk/>
            <pc:sldMk cId="1293363215" sldId="278"/>
            <ac:spMk id="4" creationId="{1E7BD6CC-0B9F-D5BE-4765-45F2E42F1965}"/>
          </ac:spMkLst>
        </pc:spChg>
        <pc:spChg chg="add del mod">
          <ac:chgData name="Austin Gallyer" userId="f06b507c-78fa-4b6b-8cbe-c8ae2baf1e1b" providerId="ADAL" clId="{720A6CC6-6F5E-4DD2-B345-2561A6C0F04F}" dt="2023-10-24T19:27:20.581" v="3993"/>
          <ac:spMkLst>
            <pc:docMk/>
            <pc:sldMk cId="1293363215" sldId="278"/>
            <ac:spMk id="4" creationId="{57624480-48C9-B077-3B82-25C363EC9011}"/>
          </ac:spMkLst>
        </pc:spChg>
        <pc:spChg chg="add mod">
          <ac:chgData name="Austin Gallyer" userId="f06b507c-78fa-4b6b-8cbe-c8ae2baf1e1b" providerId="ADAL" clId="{720A6CC6-6F5E-4DD2-B345-2561A6C0F04F}" dt="2023-10-23T18:58:19.300" v="1085"/>
          <ac:spMkLst>
            <pc:docMk/>
            <pc:sldMk cId="1293363215" sldId="278"/>
            <ac:spMk id="6" creationId="{90515870-751C-922A-6A55-9784149EFD75}"/>
          </ac:spMkLst>
        </pc:spChg>
        <pc:spChg chg="add del mod">
          <ac:chgData name="Austin Gallyer" userId="f06b507c-78fa-4b6b-8cbe-c8ae2baf1e1b" providerId="ADAL" clId="{720A6CC6-6F5E-4DD2-B345-2561A6C0F04F}" dt="2023-10-23T18:58:24.378" v="1087" actId="478"/>
          <ac:spMkLst>
            <pc:docMk/>
            <pc:sldMk cId="1293363215" sldId="278"/>
            <ac:spMk id="7" creationId="{71614FDB-9AFC-3BD2-D31F-7D76FB6A56B1}"/>
          </ac:spMkLst>
        </pc:spChg>
        <pc:spChg chg="mod">
          <ac:chgData name="Austin Gallyer" userId="f06b507c-78fa-4b6b-8cbe-c8ae2baf1e1b" providerId="ADAL" clId="{720A6CC6-6F5E-4DD2-B345-2561A6C0F04F}" dt="2023-10-23T18:58:48.656" v="1090"/>
          <ac:spMkLst>
            <pc:docMk/>
            <pc:sldMk cId="1293363215" sldId="278"/>
            <ac:spMk id="11" creationId="{70C10E43-B353-4B82-8C48-845B21EDA56E}"/>
          </ac:spMkLst>
        </pc:spChg>
        <pc:spChg chg="mod">
          <ac:chgData name="Austin Gallyer" userId="f06b507c-78fa-4b6b-8cbe-c8ae2baf1e1b" providerId="ADAL" clId="{720A6CC6-6F5E-4DD2-B345-2561A6C0F04F}" dt="2023-10-23T18:58:48.656" v="1090"/>
          <ac:spMkLst>
            <pc:docMk/>
            <pc:sldMk cId="1293363215" sldId="278"/>
            <ac:spMk id="12" creationId="{9104BAC2-909C-B50E-C8B6-406542EB2EBB}"/>
          </ac:spMkLst>
        </pc:spChg>
        <pc:spChg chg="mod">
          <ac:chgData name="Austin Gallyer" userId="f06b507c-78fa-4b6b-8cbe-c8ae2baf1e1b" providerId="ADAL" clId="{720A6CC6-6F5E-4DD2-B345-2561A6C0F04F}" dt="2023-10-23T18:58:48.656" v="1090"/>
          <ac:spMkLst>
            <pc:docMk/>
            <pc:sldMk cId="1293363215" sldId="278"/>
            <ac:spMk id="13" creationId="{F6906E56-868D-D152-FD00-118B97BB66D4}"/>
          </ac:spMkLst>
        </pc:spChg>
        <pc:spChg chg="mod">
          <ac:chgData name="Austin Gallyer" userId="f06b507c-78fa-4b6b-8cbe-c8ae2baf1e1b" providerId="ADAL" clId="{720A6CC6-6F5E-4DD2-B345-2561A6C0F04F}" dt="2023-10-23T18:58:48.656" v="1090"/>
          <ac:spMkLst>
            <pc:docMk/>
            <pc:sldMk cId="1293363215" sldId="278"/>
            <ac:spMk id="14" creationId="{0A83C605-1D05-C59A-33E8-CD90E0CC1FCD}"/>
          </ac:spMkLst>
        </pc:spChg>
        <pc:spChg chg="del mod">
          <ac:chgData name="Austin Gallyer" userId="f06b507c-78fa-4b6b-8cbe-c8ae2baf1e1b" providerId="ADAL" clId="{720A6CC6-6F5E-4DD2-B345-2561A6C0F04F}" dt="2023-10-23T18:58:55.967" v="1092" actId="478"/>
          <ac:spMkLst>
            <pc:docMk/>
            <pc:sldMk cId="1293363215" sldId="278"/>
            <ac:spMk id="15" creationId="{5A06940B-A27A-2970-58E5-D5E917724F62}"/>
          </ac:spMkLst>
        </pc:spChg>
        <pc:spChg chg="mod">
          <ac:chgData name="Austin Gallyer" userId="f06b507c-78fa-4b6b-8cbe-c8ae2baf1e1b" providerId="ADAL" clId="{720A6CC6-6F5E-4DD2-B345-2561A6C0F04F}" dt="2023-10-23T21:04:32.253" v="1093"/>
          <ac:spMkLst>
            <pc:docMk/>
            <pc:sldMk cId="1293363215" sldId="278"/>
            <ac:spMk id="18" creationId="{A7E16673-87A1-B491-F091-E4BA24D64C0C}"/>
          </ac:spMkLst>
        </pc:spChg>
        <pc:spChg chg="mod">
          <ac:chgData name="Austin Gallyer" userId="f06b507c-78fa-4b6b-8cbe-c8ae2baf1e1b" providerId="ADAL" clId="{720A6CC6-6F5E-4DD2-B345-2561A6C0F04F}" dt="2023-10-23T21:04:32.253" v="1093"/>
          <ac:spMkLst>
            <pc:docMk/>
            <pc:sldMk cId="1293363215" sldId="278"/>
            <ac:spMk id="19" creationId="{8FB849FC-F7EE-912B-66E0-F6D76844EFDF}"/>
          </ac:spMkLst>
        </pc:spChg>
        <pc:spChg chg="mod">
          <ac:chgData name="Austin Gallyer" userId="f06b507c-78fa-4b6b-8cbe-c8ae2baf1e1b" providerId="ADAL" clId="{720A6CC6-6F5E-4DD2-B345-2561A6C0F04F}" dt="2023-10-23T21:04:32.253" v="1093"/>
          <ac:spMkLst>
            <pc:docMk/>
            <pc:sldMk cId="1293363215" sldId="278"/>
            <ac:spMk id="20" creationId="{ACF09CCE-3C91-D7FD-A9DF-6F2492F83C89}"/>
          </ac:spMkLst>
        </pc:spChg>
        <pc:spChg chg="mod">
          <ac:chgData name="Austin Gallyer" userId="f06b507c-78fa-4b6b-8cbe-c8ae2baf1e1b" providerId="ADAL" clId="{720A6CC6-6F5E-4DD2-B345-2561A6C0F04F}" dt="2023-10-23T21:04:32.253" v="1093"/>
          <ac:spMkLst>
            <pc:docMk/>
            <pc:sldMk cId="1293363215" sldId="278"/>
            <ac:spMk id="21" creationId="{C0C79BCF-8246-A52E-82A7-FEE3622BF424}"/>
          </ac:spMkLst>
        </pc:spChg>
        <pc:spChg chg="mod">
          <ac:chgData name="Austin Gallyer" userId="f06b507c-78fa-4b6b-8cbe-c8ae2baf1e1b" providerId="ADAL" clId="{720A6CC6-6F5E-4DD2-B345-2561A6C0F04F}" dt="2023-10-23T21:04:32.253" v="1093"/>
          <ac:spMkLst>
            <pc:docMk/>
            <pc:sldMk cId="1293363215" sldId="278"/>
            <ac:spMk id="22" creationId="{14F48A1B-47D2-D128-C147-99F926AF83AF}"/>
          </ac:spMkLst>
        </pc:spChg>
        <pc:grpChg chg="add del mod">
          <ac:chgData name="Austin Gallyer" userId="f06b507c-78fa-4b6b-8cbe-c8ae2baf1e1b" providerId="ADAL" clId="{720A6CC6-6F5E-4DD2-B345-2561A6C0F04F}" dt="2023-10-23T21:04:40.783" v="1095" actId="478"/>
          <ac:grpSpMkLst>
            <pc:docMk/>
            <pc:sldMk cId="1293363215" sldId="278"/>
            <ac:grpSpMk id="9" creationId="{03DEED62-07D1-85BB-30AE-7C175768304B}"/>
          </ac:grpSpMkLst>
        </pc:grpChg>
        <pc:grpChg chg="add del mod">
          <ac:chgData name="Austin Gallyer" userId="f06b507c-78fa-4b6b-8cbe-c8ae2baf1e1b" providerId="ADAL" clId="{720A6CC6-6F5E-4DD2-B345-2561A6C0F04F}" dt="2023-10-23T21:04:39.423" v="1094" actId="478"/>
          <ac:grpSpMkLst>
            <pc:docMk/>
            <pc:sldMk cId="1293363215" sldId="278"/>
            <ac:grpSpMk id="16" creationId="{9B93F37E-4D0F-D109-D1DE-05558A5B2C91}"/>
          </ac:grpSpMkLst>
        </pc:grpChg>
        <pc:picChg chg="del">
          <ac:chgData name="Austin Gallyer" userId="f06b507c-78fa-4b6b-8cbe-c8ae2baf1e1b" providerId="ADAL" clId="{720A6CC6-6F5E-4DD2-B345-2561A6C0F04F}" dt="2023-10-23T18:58:12.077" v="1083" actId="478"/>
          <ac:picMkLst>
            <pc:docMk/>
            <pc:sldMk cId="1293363215" sldId="278"/>
            <ac:picMk id="5" creationId="{F5484F6C-629E-9D28-28A8-11D6A1CE4088}"/>
          </ac:picMkLst>
        </pc:picChg>
        <pc:picChg chg="add del mod">
          <ac:chgData name="Austin Gallyer" userId="f06b507c-78fa-4b6b-8cbe-c8ae2baf1e1b" providerId="ADAL" clId="{720A6CC6-6F5E-4DD2-B345-2561A6C0F04F}" dt="2023-10-23T18:58:41.851" v="1089" actId="478"/>
          <ac:picMkLst>
            <pc:docMk/>
            <pc:sldMk cId="1293363215" sldId="278"/>
            <ac:picMk id="8" creationId="{E2CEE02E-C56C-970B-1174-CBB790914177}"/>
          </ac:picMkLst>
        </pc:picChg>
        <pc:picChg chg="mod">
          <ac:chgData name="Austin Gallyer" userId="f06b507c-78fa-4b6b-8cbe-c8ae2baf1e1b" providerId="ADAL" clId="{720A6CC6-6F5E-4DD2-B345-2561A6C0F04F}" dt="2023-10-23T18:58:48.656" v="1090"/>
          <ac:picMkLst>
            <pc:docMk/>
            <pc:sldMk cId="1293363215" sldId="278"/>
            <ac:picMk id="10" creationId="{301DE175-6F32-6F17-A58D-D7154E55C6E9}"/>
          </ac:picMkLst>
        </pc:picChg>
        <pc:picChg chg="mod">
          <ac:chgData name="Austin Gallyer" userId="f06b507c-78fa-4b6b-8cbe-c8ae2baf1e1b" providerId="ADAL" clId="{720A6CC6-6F5E-4DD2-B345-2561A6C0F04F}" dt="2023-10-23T21:04:32.253" v="1093"/>
          <ac:picMkLst>
            <pc:docMk/>
            <pc:sldMk cId="1293363215" sldId="278"/>
            <ac:picMk id="17" creationId="{87BA19F2-CD47-B472-6818-17D1E6725EE5}"/>
          </ac:picMkLst>
        </pc:picChg>
        <pc:picChg chg="add mod">
          <ac:chgData name="Austin Gallyer" userId="f06b507c-78fa-4b6b-8cbe-c8ae2baf1e1b" providerId="ADAL" clId="{720A6CC6-6F5E-4DD2-B345-2561A6C0F04F}" dt="2023-10-23T21:04:46.384" v="1096"/>
          <ac:picMkLst>
            <pc:docMk/>
            <pc:sldMk cId="1293363215" sldId="278"/>
            <ac:picMk id="23" creationId="{85F8E1E2-92BA-1EDC-01DC-DF76DA7CECBB}"/>
          </ac:picMkLst>
        </pc:picChg>
        <pc:picChg chg="add del mod">
          <ac:chgData name="Austin Gallyer" userId="f06b507c-78fa-4b6b-8cbe-c8ae2baf1e1b" providerId="ADAL" clId="{720A6CC6-6F5E-4DD2-B345-2561A6C0F04F}" dt="2023-10-23T21:04:53.515" v="1098"/>
          <ac:picMkLst>
            <pc:docMk/>
            <pc:sldMk cId="1293363215" sldId="278"/>
            <ac:picMk id="24" creationId="{73AADF84-4553-1C8E-7878-176B7F006C7C}"/>
          </ac:picMkLst>
        </pc:picChg>
      </pc:sldChg>
      <pc:sldChg chg="addSp delSp modSp add mod">
        <pc:chgData name="Austin Gallyer" userId="f06b507c-78fa-4b6b-8cbe-c8ae2baf1e1b" providerId="ADAL" clId="{720A6CC6-6F5E-4DD2-B345-2561A6C0F04F}" dt="2023-10-24T14:21:51.570" v="1239" actId="404"/>
        <pc:sldMkLst>
          <pc:docMk/>
          <pc:sldMk cId="3372790861" sldId="279"/>
        </pc:sldMkLst>
        <pc:spChg chg="mod">
          <ac:chgData name="Austin Gallyer" userId="f06b507c-78fa-4b6b-8cbe-c8ae2baf1e1b" providerId="ADAL" clId="{720A6CC6-6F5E-4DD2-B345-2561A6C0F04F}" dt="2023-10-24T14:21:51.570" v="1239" actId="404"/>
          <ac:spMkLst>
            <pc:docMk/>
            <pc:sldMk cId="3372790861" sldId="279"/>
            <ac:spMk id="3" creationId="{F3CDC0E1-A612-0A54-5DF3-CC12122D9C53}"/>
          </ac:spMkLst>
        </pc:spChg>
        <pc:picChg chg="add mod">
          <ac:chgData name="Austin Gallyer" userId="f06b507c-78fa-4b6b-8cbe-c8ae2baf1e1b" providerId="ADAL" clId="{720A6CC6-6F5E-4DD2-B345-2561A6C0F04F}" dt="2023-10-23T21:05:33.155" v="1103"/>
          <ac:picMkLst>
            <pc:docMk/>
            <pc:sldMk cId="3372790861" sldId="279"/>
            <ac:picMk id="4" creationId="{CCB52066-5DDE-2B3F-EB05-DFE7EA047AF1}"/>
          </ac:picMkLst>
        </pc:picChg>
        <pc:picChg chg="del">
          <ac:chgData name="Austin Gallyer" userId="f06b507c-78fa-4b6b-8cbe-c8ae2baf1e1b" providerId="ADAL" clId="{720A6CC6-6F5E-4DD2-B345-2561A6C0F04F}" dt="2023-10-23T21:05:02.594" v="1100" actId="478"/>
          <ac:picMkLst>
            <pc:docMk/>
            <pc:sldMk cId="3372790861" sldId="279"/>
            <ac:picMk id="23" creationId="{85F8E1E2-92BA-1EDC-01DC-DF76DA7CECBB}"/>
          </ac:picMkLst>
        </pc:picChg>
      </pc:sldChg>
      <pc:sldChg chg="addSp delSp modSp add mod">
        <pc:chgData name="Austin Gallyer" userId="f06b507c-78fa-4b6b-8cbe-c8ae2baf1e1b" providerId="ADAL" clId="{720A6CC6-6F5E-4DD2-B345-2561A6C0F04F}" dt="2023-10-24T14:22:13.663" v="1301" actId="20577"/>
        <pc:sldMkLst>
          <pc:docMk/>
          <pc:sldMk cId="4111959290" sldId="280"/>
        </pc:sldMkLst>
        <pc:spChg chg="mod">
          <ac:chgData name="Austin Gallyer" userId="f06b507c-78fa-4b6b-8cbe-c8ae2baf1e1b" providerId="ADAL" clId="{720A6CC6-6F5E-4DD2-B345-2561A6C0F04F}" dt="2023-10-24T14:22:13.663" v="1301" actId="20577"/>
          <ac:spMkLst>
            <pc:docMk/>
            <pc:sldMk cId="4111959290" sldId="280"/>
            <ac:spMk id="3" creationId="{F3CDC0E1-A612-0A54-5DF3-CC12122D9C53}"/>
          </ac:spMkLst>
        </pc:spChg>
        <pc:picChg chg="del mod">
          <ac:chgData name="Austin Gallyer" userId="f06b507c-78fa-4b6b-8cbe-c8ae2baf1e1b" providerId="ADAL" clId="{720A6CC6-6F5E-4DD2-B345-2561A6C0F04F}" dt="2023-10-23T21:05:43.494" v="1106" actId="478"/>
          <ac:picMkLst>
            <pc:docMk/>
            <pc:sldMk cId="4111959290" sldId="280"/>
            <ac:picMk id="4" creationId="{CCB52066-5DDE-2B3F-EB05-DFE7EA047AF1}"/>
          </ac:picMkLst>
        </pc:picChg>
        <pc:picChg chg="add mod">
          <ac:chgData name="Austin Gallyer" userId="f06b507c-78fa-4b6b-8cbe-c8ae2baf1e1b" providerId="ADAL" clId="{720A6CC6-6F5E-4DD2-B345-2561A6C0F04F}" dt="2023-10-23T21:05:49.097" v="1107"/>
          <ac:picMkLst>
            <pc:docMk/>
            <pc:sldMk cId="4111959290" sldId="280"/>
            <ac:picMk id="5" creationId="{2B60DF19-BE34-6E47-8870-402F1DBB9AB0}"/>
          </ac:picMkLst>
        </pc:picChg>
      </pc:sldChg>
      <pc:sldChg chg="delSp modSp add mod modAnim">
        <pc:chgData name="Austin Gallyer" userId="f06b507c-78fa-4b6b-8cbe-c8ae2baf1e1b" providerId="ADAL" clId="{720A6CC6-6F5E-4DD2-B345-2561A6C0F04F}" dt="2023-10-26T20:07:47.296" v="5329"/>
        <pc:sldMkLst>
          <pc:docMk/>
          <pc:sldMk cId="3415808863" sldId="281"/>
        </pc:sldMkLst>
        <pc:spChg chg="mod">
          <ac:chgData name="Austin Gallyer" userId="f06b507c-78fa-4b6b-8cbe-c8ae2baf1e1b" providerId="ADAL" clId="{720A6CC6-6F5E-4DD2-B345-2561A6C0F04F}" dt="2023-10-24T15:29:06.753" v="2339" actId="14100"/>
          <ac:spMkLst>
            <pc:docMk/>
            <pc:sldMk cId="3415808863" sldId="281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6T20:07:47.296" v="5329"/>
          <ac:spMkLst>
            <pc:docMk/>
            <pc:sldMk cId="3415808863" sldId="281"/>
            <ac:spMk id="4" creationId="{1E7BD6CC-0B9F-D5BE-4765-45F2E42F1965}"/>
          </ac:spMkLst>
        </pc:spChg>
        <pc:picChg chg="del">
          <ac:chgData name="Austin Gallyer" userId="f06b507c-78fa-4b6b-8cbe-c8ae2baf1e1b" providerId="ADAL" clId="{720A6CC6-6F5E-4DD2-B345-2561A6C0F04F}" dt="2023-10-24T15:19:08.995" v="2268" actId="478"/>
          <ac:picMkLst>
            <pc:docMk/>
            <pc:sldMk cId="3415808863" sldId="281"/>
            <ac:picMk id="5" creationId="{F5484F6C-629E-9D28-28A8-11D6A1CE4088}"/>
          </ac:picMkLst>
        </pc:picChg>
      </pc:sldChg>
      <pc:sldChg chg="addSp delSp modSp add mod delAnim modAnim">
        <pc:chgData name="Austin Gallyer" userId="f06b507c-78fa-4b6b-8cbe-c8ae2baf1e1b" providerId="ADAL" clId="{720A6CC6-6F5E-4DD2-B345-2561A6C0F04F}" dt="2023-10-24T14:33:07.988" v="1779"/>
        <pc:sldMkLst>
          <pc:docMk/>
          <pc:sldMk cId="1826524390" sldId="282"/>
        </pc:sldMkLst>
        <pc:spChg chg="mod">
          <ac:chgData name="Austin Gallyer" userId="f06b507c-78fa-4b6b-8cbe-c8ae2baf1e1b" providerId="ADAL" clId="{720A6CC6-6F5E-4DD2-B345-2561A6C0F04F}" dt="2023-10-24T14:29:32.243" v="1741" actId="20577"/>
          <ac:spMkLst>
            <pc:docMk/>
            <pc:sldMk cId="1826524390" sldId="282"/>
            <ac:spMk id="3" creationId="{F3CDC0E1-A612-0A54-5DF3-CC12122D9C53}"/>
          </ac:spMkLst>
        </pc:spChg>
        <pc:spChg chg="del">
          <ac:chgData name="Austin Gallyer" userId="f06b507c-78fa-4b6b-8cbe-c8ae2baf1e1b" providerId="ADAL" clId="{720A6CC6-6F5E-4DD2-B345-2561A6C0F04F}" dt="2023-10-24T14:29:41.021" v="1743" actId="478"/>
          <ac:spMkLst>
            <pc:docMk/>
            <pc:sldMk cId="1826524390" sldId="282"/>
            <ac:spMk id="4" creationId="{1E7BD6CC-0B9F-D5BE-4765-45F2E42F1965}"/>
          </ac:spMkLst>
        </pc:spChg>
        <pc:spChg chg="add del mod">
          <ac:chgData name="Austin Gallyer" userId="f06b507c-78fa-4b6b-8cbe-c8ae2baf1e1b" providerId="ADAL" clId="{720A6CC6-6F5E-4DD2-B345-2561A6C0F04F}" dt="2023-10-24T14:31:26.844" v="1753" actId="478"/>
          <ac:spMkLst>
            <pc:docMk/>
            <pc:sldMk cId="1826524390" sldId="282"/>
            <ac:spMk id="6" creationId="{6693C219-BDFB-EDA5-AE0D-5217C9C8E6E8}"/>
          </ac:spMkLst>
        </pc:spChg>
        <pc:picChg chg="del">
          <ac:chgData name="Austin Gallyer" userId="f06b507c-78fa-4b6b-8cbe-c8ae2baf1e1b" providerId="ADAL" clId="{720A6CC6-6F5E-4DD2-B345-2561A6C0F04F}" dt="2023-10-24T14:29:37.818" v="1742" actId="478"/>
          <ac:picMkLst>
            <pc:docMk/>
            <pc:sldMk cId="1826524390" sldId="282"/>
            <ac:picMk id="5" creationId="{F5484F6C-629E-9D28-28A8-11D6A1CE4088}"/>
          </ac:picMkLst>
        </pc:picChg>
        <pc:picChg chg="add mod">
          <ac:chgData name="Austin Gallyer" userId="f06b507c-78fa-4b6b-8cbe-c8ae2baf1e1b" providerId="ADAL" clId="{720A6CC6-6F5E-4DD2-B345-2561A6C0F04F}" dt="2023-10-24T14:29:53.467" v="1748" actId="1076"/>
          <ac:picMkLst>
            <pc:docMk/>
            <pc:sldMk cId="1826524390" sldId="282"/>
            <ac:picMk id="1026" creationId="{FA2E813C-795B-648D-06FE-B91885AFF014}"/>
          </ac:picMkLst>
        </pc:picChg>
        <pc:cxnChg chg="add mod">
          <ac:chgData name="Austin Gallyer" userId="f06b507c-78fa-4b6b-8cbe-c8ae2baf1e1b" providerId="ADAL" clId="{720A6CC6-6F5E-4DD2-B345-2561A6C0F04F}" dt="2023-10-24T14:32:59.071" v="1778" actId="692"/>
          <ac:cxnSpMkLst>
            <pc:docMk/>
            <pc:sldMk cId="1826524390" sldId="282"/>
            <ac:cxnSpMk id="8" creationId="{4F2F1518-9930-4685-993A-F3C271CE1E73}"/>
          </ac:cxnSpMkLst>
        </pc:cxnChg>
      </pc:sldChg>
      <pc:sldChg chg="addSp delSp modSp add mod delAnim modAnim">
        <pc:chgData name="Austin Gallyer" userId="f06b507c-78fa-4b6b-8cbe-c8ae2baf1e1b" providerId="ADAL" clId="{720A6CC6-6F5E-4DD2-B345-2561A6C0F04F}" dt="2023-10-24T22:51:11.740" v="4174" actId="1076"/>
        <pc:sldMkLst>
          <pc:docMk/>
          <pc:sldMk cId="1141936365" sldId="283"/>
        </pc:sldMkLst>
        <pc:spChg chg="mod">
          <ac:chgData name="Austin Gallyer" userId="f06b507c-78fa-4b6b-8cbe-c8ae2baf1e1b" providerId="ADAL" clId="{720A6CC6-6F5E-4DD2-B345-2561A6C0F04F}" dt="2023-10-24T14:38:32.797" v="1885" actId="20577"/>
          <ac:spMkLst>
            <pc:docMk/>
            <pc:sldMk cId="1141936365" sldId="283"/>
            <ac:spMk id="3" creationId="{F3CDC0E1-A612-0A54-5DF3-CC12122D9C53}"/>
          </ac:spMkLst>
        </pc:spChg>
        <pc:spChg chg="del">
          <ac:chgData name="Austin Gallyer" userId="f06b507c-78fa-4b6b-8cbe-c8ae2baf1e1b" providerId="ADAL" clId="{720A6CC6-6F5E-4DD2-B345-2561A6C0F04F}" dt="2023-10-24T14:33:21.207" v="1781" actId="478"/>
          <ac:spMkLst>
            <pc:docMk/>
            <pc:sldMk cId="1141936365" sldId="283"/>
            <ac:spMk id="4" creationId="{1E7BD6CC-0B9F-D5BE-4765-45F2E42F1965}"/>
          </ac:spMkLst>
        </pc:spChg>
        <pc:spChg chg="add mod">
          <ac:chgData name="Austin Gallyer" userId="f06b507c-78fa-4b6b-8cbe-c8ae2baf1e1b" providerId="ADAL" clId="{720A6CC6-6F5E-4DD2-B345-2561A6C0F04F}" dt="2023-10-24T22:51:11.740" v="4174" actId="1076"/>
          <ac:spMkLst>
            <pc:docMk/>
            <pc:sldMk cId="1141936365" sldId="283"/>
            <ac:spMk id="6" creationId="{BFA71899-EFC6-FD62-5D80-21706D25C4DA}"/>
          </ac:spMkLst>
        </pc:spChg>
      </pc:sldChg>
      <pc:sldChg chg="addSp delSp modSp add mod delAnim modAnim">
        <pc:chgData name="Austin Gallyer" userId="f06b507c-78fa-4b6b-8cbe-c8ae2baf1e1b" providerId="ADAL" clId="{720A6CC6-6F5E-4DD2-B345-2561A6C0F04F}" dt="2023-10-24T15:42:05.259" v="3003"/>
        <pc:sldMkLst>
          <pc:docMk/>
          <pc:sldMk cId="2166287534" sldId="284"/>
        </pc:sldMkLst>
        <pc:spChg chg="del">
          <ac:chgData name="Austin Gallyer" userId="f06b507c-78fa-4b6b-8cbe-c8ae2baf1e1b" providerId="ADAL" clId="{720A6CC6-6F5E-4DD2-B345-2561A6C0F04F}" dt="2023-10-24T15:42:01.589" v="3002" actId="478"/>
          <ac:spMkLst>
            <pc:docMk/>
            <pc:sldMk cId="2166287534" sldId="284"/>
            <ac:spMk id="4" creationId="{1E7BD6CC-0B9F-D5BE-4765-45F2E42F1965}"/>
          </ac:spMkLst>
        </pc:spChg>
        <pc:spChg chg="mod">
          <ac:chgData name="Austin Gallyer" userId="f06b507c-78fa-4b6b-8cbe-c8ae2baf1e1b" providerId="ADAL" clId="{720A6CC6-6F5E-4DD2-B345-2561A6C0F04F}" dt="2023-10-24T15:42:05.259" v="3003"/>
          <ac:spMkLst>
            <pc:docMk/>
            <pc:sldMk cId="2166287534" sldId="284"/>
            <ac:spMk id="7" creationId="{18D9CD76-4541-A552-5CC4-DE06CEF3DEA7}"/>
          </ac:spMkLst>
        </pc:spChg>
        <pc:spChg chg="mod">
          <ac:chgData name="Austin Gallyer" userId="f06b507c-78fa-4b6b-8cbe-c8ae2baf1e1b" providerId="ADAL" clId="{720A6CC6-6F5E-4DD2-B345-2561A6C0F04F}" dt="2023-10-24T15:42:05.259" v="3003"/>
          <ac:spMkLst>
            <pc:docMk/>
            <pc:sldMk cId="2166287534" sldId="284"/>
            <ac:spMk id="8" creationId="{40FB0DCB-FF05-5EC0-FD30-496790DE864F}"/>
          </ac:spMkLst>
        </pc:spChg>
        <pc:spChg chg="mod">
          <ac:chgData name="Austin Gallyer" userId="f06b507c-78fa-4b6b-8cbe-c8ae2baf1e1b" providerId="ADAL" clId="{720A6CC6-6F5E-4DD2-B345-2561A6C0F04F}" dt="2023-10-24T15:42:05.259" v="3003"/>
          <ac:spMkLst>
            <pc:docMk/>
            <pc:sldMk cId="2166287534" sldId="284"/>
            <ac:spMk id="9" creationId="{B72EDF90-022A-F5CD-584C-A4C01F93691E}"/>
          </ac:spMkLst>
        </pc:spChg>
        <pc:spChg chg="mod">
          <ac:chgData name="Austin Gallyer" userId="f06b507c-78fa-4b6b-8cbe-c8ae2baf1e1b" providerId="ADAL" clId="{720A6CC6-6F5E-4DD2-B345-2561A6C0F04F}" dt="2023-10-24T15:42:05.259" v="3003"/>
          <ac:spMkLst>
            <pc:docMk/>
            <pc:sldMk cId="2166287534" sldId="284"/>
            <ac:spMk id="10" creationId="{B55B30D3-7B2C-0018-C50B-61326B39DC5B}"/>
          </ac:spMkLst>
        </pc:spChg>
        <pc:spChg chg="mod">
          <ac:chgData name="Austin Gallyer" userId="f06b507c-78fa-4b6b-8cbe-c8ae2baf1e1b" providerId="ADAL" clId="{720A6CC6-6F5E-4DD2-B345-2561A6C0F04F}" dt="2023-10-24T15:42:05.259" v="3003"/>
          <ac:spMkLst>
            <pc:docMk/>
            <pc:sldMk cId="2166287534" sldId="284"/>
            <ac:spMk id="11" creationId="{8B95191D-B0D8-EC99-D433-9756D78FBBED}"/>
          </ac:spMkLst>
        </pc:spChg>
        <pc:grpChg chg="add mod">
          <ac:chgData name="Austin Gallyer" userId="f06b507c-78fa-4b6b-8cbe-c8ae2baf1e1b" providerId="ADAL" clId="{720A6CC6-6F5E-4DD2-B345-2561A6C0F04F}" dt="2023-10-24T15:42:05.259" v="3003"/>
          <ac:grpSpMkLst>
            <pc:docMk/>
            <pc:sldMk cId="2166287534" sldId="284"/>
            <ac:grpSpMk id="5" creationId="{A7D70BD6-2A88-F918-544F-2B4E52130C11}"/>
          </ac:grpSpMkLst>
        </pc:grpChg>
        <pc:picChg chg="mod">
          <ac:chgData name="Austin Gallyer" userId="f06b507c-78fa-4b6b-8cbe-c8ae2baf1e1b" providerId="ADAL" clId="{720A6CC6-6F5E-4DD2-B345-2561A6C0F04F}" dt="2023-10-24T15:42:05.259" v="3003"/>
          <ac:picMkLst>
            <pc:docMk/>
            <pc:sldMk cId="2166287534" sldId="284"/>
            <ac:picMk id="6" creationId="{9F587A74-30B1-5433-ED8C-58DAD580A066}"/>
          </ac:picMkLst>
        </pc:picChg>
      </pc:sldChg>
      <pc:sldChg chg="add del">
        <pc:chgData name="Austin Gallyer" userId="f06b507c-78fa-4b6b-8cbe-c8ae2baf1e1b" providerId="ADAL" clId="{720A6CC6-6F5E-4DD2-B345-2561A6C0F04F}" dt="2023-10-24T15:48:24.539" v="3115" actId="47"/>
        <pc:sldMkLst>
          <pc:docMk/>
          <pc:sldMk cId="2221546729" sldId="285"/>
        </pc:sldMkLst>
      </pc:sldChg>
      <pc:sldChg chg="modSp add mod modAnim">
        <pc:chgData name="Austin Gallyer" userId="f06b507c-78fa-4b6b-8cbe-c8ae2baf1e1b" providerId="ADAL" clId="{720A6CC6-6F5E-4DD2-B345-2561A6C0F04F}" dt="2023-10-26T04:52:10.464" v="5100" actId="20577"/>
        <pc:sldMkLst>
          <pc:docMk/>
          <pc:sldMk cId="458671579" sldId="286"/>
        </pc:sldMkLst>
        <pc:spChg chg="mod">
          <ac:chgData name="Austin Gallyer" userId="f06b507c-78fa-4b6b-8cbe-c8ae2baf1e1b" providerId="ADAL" clId="{720A6CC6-6F5E-4DD2-B345-2561A6C0F04F}" dt="2023-10-24T15:43:12.180" v="3059" actId="20577"/>
          <ac:spMkLst>
            <pc:docMk/>
            <pc:sldMk cId="458671579" sldId="286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6T04:52:10.464" v="5100" actId="20577"/>
          <ac:spMkLst>
            <pc:docMk/>
            <pc:sldMk cId="458671579" sldId="286"/>
            <ac:spMk id="4" creationId="{1E7BD6CC-0B9F-D5BE-4765-45F2E42F1965}"/>
          </ac:spMkLst>
        </pc:spChg>
      </pc:sldChg>
      <pc:sldChg chg="addSp delSp modSp add mod delAnim modAnim">
        <pc:chgData name="Austin Gallyer" userId="f06b507c-78fa-4b6b-8cbe-c8ae2baf1e1b" providerId="ADAL" clId="{720A6CC6-6F5E-4DD2-B345-2561A6C0F04F}" dt="2023-10-24T16:02:39.127" v="3307"/>
        <pc:sldMkLst>
          <pc:docMk/>
          <pc:sldMk cId="3982653613" sldId="287"/>
        </pc:sldMkLst>
        <pc:spChg chg="mod">
          <ac:chgData name="Austin Gallyer" userId="f06b507c-78fa-4b6b-8cbe-c8ae2baf1e1b" providerId="ADAL" clId="{720A6CC6-6F5E-4DD2-B345-2561A6C0F04F}" dt="2023-10-24T16:01:59.992" v="3303" actId="20577"/>
          <ac:spMkLst>
            <pc:docMk/>
            <pc:sldMk cId="3982653613" sldId="287"/>
            <ac:spMk id="3" creationId="{F3CDC0E1-A612-0A54-5DF3-CC12122D9C53}"/>
          </ac:spMkLst>
        </pc:spChg>
        <pc:spChg chg="del">
          <ac:chgData name="Austin Gallyer" userId="f06b507c-78fa-4b6b-8cbe-c8ae2baf1e1b" providerId="ADAL" clId="{720A6CC6-6F5E-4DD2-B345-2561A6C0F04F}" dt="2023-10-24T16:02:06.476" v="3304" actId="478"/>
          <ac:spMkLst>
            <pc:docMk/>
            <pc:sldMk cId="3982653613" sldId="287"/>
            <ac:spMk id="4" creationId="{1E7BD6CC-0B9F-D5BE-4765-45F2E42F1965}"/>
          </ac:spMkLst>
        </pc:spChg>
        <pc:spChg chg="add mod">
          <ac:chgData name="Austin Gallyer" userId="f06b507c-78fa-4b6b-8cbe-c8ae2baf1e1b" providerId="ADAL" clId="{720A6CC6-6F5E-4DD2-B345-2561A6C0F04F}" dt="2023-10-24T16:02:13.376" v="3305"/>
          <ac:spMkLst>
            <pc:docMk/>
            <pc:sldMk cId="3982653613" sldId="287"/>
            <ac:spMk id="5" creationId="{92762912-D8CA-5542-5871-0678EC6790B2}"/>
          </ac:spMkLst>
        </pc:spChg>
        <pc:spChg chg="add del mod">
          <ac:chgData name="Austin Gallyer" userId="f06b507c-78fa-4b6b-8cbe-c8ae2baf1e1b" providerId="ADAL" clId="{720A6CC6-6F5E-4DD2-B345-2561A6C0F04F}" dt="2023-10-24T16:02:39.127" v="3307"/>
          <ac:spMkLst>
            <pc:docMk/>
            <pc:sldMk cId="3982653613" sldId="287"/>
            <ac:spMk id="6" creationId="{48082806-E56C-460E-D87D-ADCB67DF234F}"/>
          </ac:spMkLst>
        </pc:spChg>
      </pc:sldChg>
      <pc:sldChg chg="add del">
        <pc:chgData name="Austin Gallyer" userId="f06b507c-78fa-4b6b-8cbe-c8ae2baf1e1b" providerId="ADAL" clId="{720A6CC6-6F5E-4DD2-B345-2561A6C0F04F}" dt="2023-10-24T16:02:49.149" v="3309"/>
        <pc:sldMkLst>
          <pc:docMk/>
          <pc:sldMk cId="1107733487" sldId="288"/>
        </pc:sldMkLst>
      </pc:sldChg>
      <pc:sldChg chg="modSp add modAnim">
        <pc:chgData name="Austin Gallyer" userId="f06b507c-78fa-4b6b-8cbe-c8ae2baf1e1b" providerId="ADAL" clId="{720A6CC6-6F5E-4DD2-B345-2561A6C0F04F}" dt="2023-10-24T16:03:32.967" v="3312"/>
        <pc:sldMkLst>
          <pc:docMk/>
          <pc:sldMk cId="2176652000" sldId="288"/>
        </pc:sldMkLst>
        <pc:spChg chg="mod">
          <ac:chgData name="Austin Gallyer" userId="f06b507c-78fa-4b6b-8cbe-c8ae2baf1e1b" providerId="ADAL" clId="{720A6CC6-6F5E-4DD2-B345-2561A6C0F04F}" dt="2023-10-24T16:03:08.717" v="3311" actId="115"/>
          <ac:spMkLst>
            <pc:docMk/>
            <pc:sldMk cId="2176652000" sldId="288"/>
            <ac:spMk id="5" creationId="{92762912-D8CA-5542-5871-0678EC6790B2}"/>
          </ac:spMkLst>
        </pc:spChg>
      </pc:sldChg>
      <pc:sldChg chg="modSp add mod modAnim">
        <pc:chgData name="Austin Gallyer" userId="f06b507c-78fa-4b6b-8cbe-c8ae2baf1e1b" providerId="ADAL" clId="{720A6CC6-6F5E-4DD2-B345-2561A6C0F04F}" dt="2023-10-24T16:23:32.112" v="3678"/>
        <pc:sldMkLst>
          <pc:docMk/>
          <pc:sldMk cId="2734675231" sldId="289"/>
        </pc:sldMkLst>
        <pc:spChg chg="mod">
          <ac:chgData name="Austin Gallyer" userId="f06b507c-78fa-4b6b-8cbe-c8ae2baf1e1b" providerId="ADAL" clId="{720A6CC6-6F5E-4DD2-B345-2561A6C0F04F}" dt="2023-10-24T16:06:37.136" v="3328" actId="20577"/>
          <ac:spMkLst>
            <pc:docMk/>
            <pc:sldMk cId="2734675231" sldId="289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4T16:22:29.826" v="3676" actId="20577"/>
          <ac:spMkLst>
            <pc:docMk/>
            <pc:sldMk cId="2734675231" sldId="289"/>
            <ac:spMk id="5" creationId="{92762912-D8CA-5542-5871-0678EC6790B2}"/>
          </ac:spMkLst>
        </pc:spChg>
      </pc:sldChg>
      <pc:sldChg chg="addSp delSp modSp add mod delAnim modAnim">
        <pc:chgData name="Austin Gallyer" userId="f06b507c-78fa-4b6b-8cbe-c8ae2baf1e1b" providerId="ADAL" clId="{720A6CC6-6F5E-4DD2-B345-2561A6C0F04F}" dt="2023-10-24T19:04:22.274" v="3977" actId="20577"/>
        <pc:sldMkLst>
          <pc:docMk/>
          <pc:sldMk cId="1567154108" sldId="290"/>
        </pc:sldMkLst>
        <pc:spChg chg="mod">
          <ac:chgData name="Austin Gallyer" userId="f06b507c-78fa-4b6b-8cbe-c8ae2baf1e1b" providerId="ADAL" clId="{720A6CC6-6F5E-4DD2-B345-2561A6C0F04F}" dt="2023-10-24T18:33:54.462" v="3754" actId="14100"/>
          <ac:spMkLst>
            <pc:docMk/>
            <pc:sldMk cId="1567154108" sldId="290"/>
            <ac:spMk id="3" creationId="{F3CDC0E1-A612-0A54-5DF3-CC12122D9C53}"/>
          </ac:spMkLst>
        </pc:spChg>
        <pc:spChg chg="del">
          <ac:chgData name="Austin Gallyer" userId="f06b507c-78fa-4b6b-8cbe-c8ae2baf1e1b" providerId="ADAL" clId="{720A6CC6-6F5E-4DD2-B345-2561A6C0F04F}" dt="2023-10-24T18:34:05.553" v="3755" actId="478"/>
          <ac:spMkLst>
            <pc:docMk/>
            <pc:sldMk cId="1567154108" sldId="290"/>
            <ac:spMk id="4" creationId="{1E7BD6CC-0B9F-D5BE-4765-45F2E42F1965}"/>
          </ac:spMkLst>
        </pc:spChg>
        <pc:spChg chg="add mod">
          <ac:chgData name="Austin Gallyer" userId="f06b507c-78fa-4b6b-8cbe-c8ae2baf1e1b" providerId="ADAL" clId="{720A6CC6-6F5E-4DD2-B345-2561A6C0F04F}" dt="2023-10-24T19:04:22.274" v="3977" actId="20577"/>
          <ac:spMkLst>
            <pc:docMk/>
            <pc:sldMk cId="1567154108" sldId="290"/>
            <ac:spMk id="6" creationId="{019B1053-82D8-B7AC-01AA-A18AEE8F8919}"/>
          </ac:spMkLst>
        </pc:spChg>
        <pc:picChg chg="mod">
          <ac:chgData name="Austin Gallyer" userId="f06b507c-78fa-4b6b-8cbe-c8ae2baf1e1b" providerId="ADAL" clId="{720A6CC6-6F5E-4DD2-B345-2561A6C0F04F}" dt="2023-10-24T18:49:53.257" v="3816" actId="1076"/>
          <ac:picMkLst>
            <pc:docMk/>
            <pc:sldMk cId="1567154108" sldId="290"/>
            <ac:picMk id="5" creationId="{F5484F6C-629E-9D28-28A8-11D6A1CE4088}"/>
          </ac:picMkLst>
        </pc:picChg>
      </pc:sldChg>
      <pc:sldChg chg="add del">
        <pc:chgData name="Austin Gallyer" userId="f06b507c-78fa-4b6b-8cbe-c8ae2baf1e1b" providerId="ADAL" clId="{720A6CC6-6F5E-4DD2-B345-2561A6C0F04F}" dt="2023-10-24T19:27:51.248" v="4023" actId="47"/>
        <pc:sldMkLst>
          <pc:docMk/>
          <pc:sldMk cId="1683931349" sldId="291"/>
        </pc:sldMkLst>
      </pc:sldChg>
      <pc:sldChg chg="addSp modSp add mod">
        <pc:chgData name="Austin Gallyer" userId="f06b507c-78fa-4b6b-8cbe-c8ae2baf1e1b" providerId="ADAL" clId="{720A6CC6-6F5E-4DD2-B345-2561A6C0F04F}" dt="2023-10-24T19:33:17.820" v="4134" actId="403"/>
        <pc:sldMkLst>
          <pc:docMk/>
          <pc:sldMk cId="2578627531" sldId="292"/>
        </pc:sldMkLst>
        <pc:spChg chg="mod">
          <ac:chgData name="Austin Gallyer" userId="f06b507c-78fa-4b6b-8cbe-c8ae2baf1e1b" providerId="ADAL" clId="{720A6CC6-6F5E-4DD2-B345-2561A6C0F04F}" dt="2023-10-24T19:33:17.820" v="4134" actId="403"/>
          <ac:spMkLst>
            <pc:docMk/>
            <pc:sldMk cId="2578627531" sldId="292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4T19:32:10.584" v="4087" actId="1076"/>
          <ac:spMkLst>
            <pc:docMk/>
            <pc:sldMk cId="2578627531" sldId="292"/>
            <ac:spMk id="5" creationId="{92762912-D8CA-5542-5871-0678EC6790B2}"/>
          </ac:spMkLst>
        </pc:spChg>
        <pc:picChg chg="add mod">
          <ac:chgData name="Austin Gallyer" userId="f06b507c-78fa-4b6b-8cbe-c8ae2baf1e1b" providerId="ADAL" clId="{720A6CC6-6F5E-4DD2-B345-2561A6C0F04F}" dt="2023-10-24T19:32:41.588" v="4092" actId="1076"/>
          <ac:picMkLst>
            <pc:docMk/>
            <pc:sldMk cId="2578627531" sldId="292"/>
            <ac:picMk id="6" creationId="{C98F41DB-048E-8ACB-F695-F2AC49097B70}"/>
          </ac:picMkLst>
        </pc:picChg>
      </pc:sldChg>
      <pc:sldChg chg="addSp modSp add mod modAnim">
        <pc:chgData name="Austin Gallyer" userId="f06b507c-78fa-4b6b-8cbe-c8ae2baf1e1b" providerId="ADAL" clId="{720A6CC6-6F5E-4DD2-B345-2561A6C0F04F}" dt="2023-10-26T20:08:07.171" v="5330"/>
        <pc:sldMkLst>
          <pc:docMk/>
          <pc:sldMk cId="942623584" sldId="293"/>
        </pc:sldMkLst>
        <pc:spChg chg="mod">
          <ac:chgData name="Austin Gallyer" userId="f06b507c-78fa-4b6b-8cbe-c8ae2baf1e1b" providerId="ADAL" clId="{720A6CC6-6F5E-4DD2-B345-2561A6C0F04F}" dt="2023-10-26T20:08:07.171" v="5330"/>
          <ac:spMkLst>
            <pc:docMk/>
            <pc:sldMk cId="942623584" sldId="293"/>
            <ac:spMk id="4" creationId="{1E7BD6CC-0B9F-D5BE-4765-45F2E42F1965}"/>
          </ac:spMkLst>
        </pc:spChg>
        <pc:picChg chg="add mod">
          <ac:chgData name="Austin Gallyer" userId="f06b507c-78fa-4b6b-8cbe-c8ae2baf1e1b" providerId="ADAL" clId="{720A6CC6-6F5E-4DD2-B345-2561A6C0F04F}" dt="2023-10-24T19:46:19.948" v="4145" actId="1076"/>
          <ac:picMkLst>
            <pc:docMk/>
            <pc:sldMk cId="942623584" sldId="293"/>
            <ac:picMk id="7" creationId="{11CA5FDD-7FDA-C713-4560-6546939E6D2B}"/>
          </ac:picMkLst>
        </pc:picChg>
      </pc:sldChg>
      <pc:sldChg chg="addSp delSp modSp add mod delAnim modAnim">
        <pc:chgData name="Austin Gallyer" userId="f06b507c-78fa-4b6b-8cbe-c8ae2baf1e1b" providerId="ADAL" clId="{720A6CC6-6F5E-4DD2-B345-2561A6C0F04F}" dt="2023-10-26T20:30:48.951" v="5400"/>
        <pc:sldMkLst>
          <pc:docMk/>
          <pc:sldMk cId="1985925159" sldId="294"/>
        </pc:sldMkLst>
        <pc:spChg chg="mod">
          <ac:chgData name="Austin Gallyer" userId="f06b507c-78fa-4b6b-8cbe-c8ae2baf1e1b" providerId="ADAL" clId="{720A6CC6-6F5E-4DD2-B345-2561A6C0F04F}" dt="2023-10-26T20:30:48.951" v="5400"/>
          <ac:spMkLst>
            <pc:docMk/>
            <pc:sldMk cId="1985925159" sldId="294"/>
            <ac:spMk id="3" creationId="{F3CDC0E1-A612-0A54-5DF3-CC12122D9C53}"/>
          </ac:spMkLst>
        </pc:spChg>
        <pc:spChg chg="add mod">
          <ac:chgData name="Austin Gallyer" userId="f06b507c-78fa-4b6b-8cbe-c8ae2baf1e1b" providerId="ADAL" clId="{720A6CC6-6F5E-4DD2-B345-2561A6C0F04F}" dt="2023-10-24T19:47:46.895" v="4150"/>
          <ac:spMkLst>
            <pc:docMk/>
            <pc:sldMk cId="1985925159" sldId="294"/>
            <ac:spMk id="4" creationId="{5CA5883D-B394-10A1-E7B8-71DA9B26756B}"/>
          </ac:spMkLst>
        </pc:spChg>
        <pc:spChg chg="del">
          <ac:chgData name="Austin Gallyer" userId="f06b507c-78fa-4b6b-8cbe-c8ae2baf1e1b" providerId="ADAL" clId="{720A6CC6-6F5E-4DD2-B345-2561A6C0F04F}" dt="2023-10-24T19:47:40.721" v="4148" actId="478"/>
          <ac:spMkLst>
            <pc:docMk/>
            <pc:sldMk cId="1985925159" sldId="294"/>
            <ac:spMk id="6" creationId="{019B1053-82D8-B7AC-01AA-A18AEE8F8919}"/>
          </ac:spMkLst>
        </pc:spChg>
        <pc:spChg chg="add mod">
          <ac:chgData name="Austin Gallyer" userId="f06b507c-78fa-4b6b-8cbe-c8ae2baf1e1b" providerId="ADAL" clId="{720A6CC6-6F5E-4DD2-B345-2561A6C0F04F}" dt="2023-10-24T19:47:51.368" v="4151"/>
          <ac:spMkLst>
            <pc:docMk/>
            <pc:sldMk cId="1985925159" sldId="294"/>
            <ac:spMk id="7" creationId="{A15F69FD-728F-9F82-0C2D-9A065ED16ED7}"/>
          </ac:spMkLst>
        </pc:spChg>
        <pc:spChg chg="add mod">
          <ac:chgData name="Austin Gallyer" userId="f06b507c-78fa-4b6b-8cbe-c8ae2baf1e1b" providerId="ADAL" clId="{720A6CC6-6F5E-4DD2-B345-2561A6C0F04F}" dt="2023-10-24T19:49:33.439" v="4162" actId="113"/>
          <ac:spMkLst>
            <pc:docMk/>
            <pc:sldMk cId="1985925159" sldId="294"/>
            <ac:spMk id="8" creationId="{3A4EF680-B83C-C923-2DF3-A16B4A9A9DE2}"/>
          </ac:spMkLst>
        </pc:spChg>
        <pc:spChg chg="add mod">
          <ac:chgData name="Austin Gallyer" userId="f06b507c-78fa-4b6b-8cbe-c8ae2baf1e1b" providerId="ADAL" clId="{720A6CC6-6F5E-4DD2-B345-2561A6C0F04F}" dt="2023-10-24T19:49:36" v="4163" actId="113"/>
          <ac:spMkLst>
            <pc:docMk/>
            <pc:sldMk cId="1985925159" sldId="294"/>
            <ac:spMk id="9" creationId="{3F4A769C-2F7C-6147-46F6-C6448793773D}"/>
          </ac:spMkLst>
        </pc:spChg>
        <pc:spChg chg="add mod">
          <ac:chgData name="Austin Gallyer" userId="f06b507c-78fa-4b6b-8cbe-c8ae2baf1e1b" providerId="ADAL" clId="{720A6CC6-6F5E-4DD2-B345-2561A6C0F04F}" dt="2023-10-24T19:48:23.126" v="4155"/>
          <ac:spMkLst>
            <pc:docMk/>
            <pc:sldMk cId="1985925159" sldId="294"/>
            <ac:spMk id="12" creationId="{6ECD3DE9-AD5A-91C7-E877-E28FE0E56BBF}"/>
          </ac:spMkLst>
        </pc:spChg>
        <pc:spChg chg="add mod">
          <ac:chgData name="Austin Gallyer" userId="f06b507c-78fa-4b6b-8cbe-c8ae2baf1e1b" providerId="ADAL" clId="{720A6CC6-6F5E-4DD2-B345-2561A6C0F04F}" dt="2023-10-24T19:48:28.143" v="4156"/>
          <ac:spMkLst>
            <pc:docMk/>
            <pc:sldMk cId="1985925159" sldId="294"/>
            <ac:spMk id="13" creationId="{9C66C5E6-7856-8A10-A97E-234826D62AD0}"/>
          </ac:spMkLst>
        </pc:spChg>
        <pc:spChg chg="add del mod">
          <ac:chgData name="Austin Gallyer" userId="f06b507c-78fa-4b6b-8cbe-c8ae2baf1e1b" providerId="ADAL" clId="{720A6CC6-6F5E-4DD2-B345-2561A6C0F04F}" dt="2023-10-24T19:49:47.049" v="4164" actId="478"/>
          <ac:spMkLst>
            <pc:docMk/>
            <pc:sldMk cId="1985925159" sldId="294"/>
            <ac:spMk id="14" creationId="{E4358A5B-05F5-B174-2A28-5323F6A5E714}"/>
          </ac:spMkLst>
        </pc:spChg>
        <pc:picChg chg="del">
          <ac:chgData name="Austin Gallyer" userId="f06b507c-78fa-4b6b-8cbe-c8ae2baf1e1b" providerId="ADAL" clId="{720A6CC6-6F5E-4DD2-B345-2561A6C0F04F}" dt="2023-10-24T19:47:41.401" v="4149" actId="478"/>
          <ac:picMkLst>
            <pc:docMk/>
            <pc:sldMk cId="1985925159" sldId="294"/>
            <ac:picMk id="5" creationId="{F5484F6C-629E-9D28-28A8-11D6A1CE4088}"/>
          </ac:picMkLst>
        </pc:picChg>
        <pc:picChg chg="add mod">
          <ac:chgData name="Austin Gallyer" userId="f06b507c-78fa-4b6b-8cbe-c8ae2baf1e1b" providerId="ADAL" clId="{720A6CC6-6F5E-4DD2-B345-2561A6C0F04F}" dt="2023-10-24T19:48:06.863" v="4154"/>
          <ac:picMkLst>
            <pc:docMk/>
            <pc:sldMk cId="1985925159" sldId="294"/>
            <ac:picMk id="10" creationId="{3E76DA59-BE17-BE43-6E74-75FEB93F76FD}"/>
          </ac:picMkLst>
        </pc:picChg>
        <pc:picChg chg="add mod">
          <ac:chgData name="Austin Gallyer" userId="f06b507c-78fa-4b6b-8cbe-c8ae2baf1e1b" providerId="ADAL" clId="{720A6CC6-6F5E-4DD2-B345-2561A6C0F04F}" dt="2023-10-24T19:48:06.863" v="4154"/>
          <ac:picMkLst>
            <pc:docMk/>
            <pc:sldMk cId="1985925159" sldId="294"/>
            <ac:picMk id="11" creationId="{DCCAB651-80DB-1CB9-E3E2-06540CC79CA8}"/>
          </ac:picMkLst>
        </pc:picChg>
      </pc:sldChg>
      <pc:sldChg chg="modSp add mod modAnim">
        <pc:chgData name="Austin Gallyer" userId="f06b507c-78fa-4b6b-8cbe-c8ae2baf1e1b" providerId="ADAL" clId="{720A6CC6-6F5E-4DD2-B345-2561A6C0F04F}" dt="2023-10-26T20:29:32.677" v="5399" actId="20577"/>
        <pc:sldMkLst>
          <pc:docMk/>
          <pc:sldMk cId="350243398" sldId="295"/>
        </pc:sldMkLst>
        <pc:spChg chg="mod">
          <ac:chgData name="Austin Gallyer" userId="f06b507c-78fa-4b6b-8cbe-c8ae2baf1e1b" providerId="ADAL" clId="{720A6CC6-6F5E-4DD2-B345-2561A6C0F04F}" dt="2023-10-26T20:29:32.677" v="5399" actId="20577"/>
          <ac:spMkLst>
            <pc:docMk/>
            <pc:sldMk cId="350243398" sldId="295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4T19:50:15.489" v="4168" actId="113"/>
          <ac:spMkLst>
            <pc:docMk/>
            <pc:sldMk cId="350243398" sldId="295"/>
            <ac:spMk id="8" creationId="{3A4EF680-B83C-C923-2DF3-A16B4A9A9DE2}"/>
          </ac:spMkLst>
        </pc:spChg>
        <pc:spChg chg="mod">
          <ac:chgData name="Austin Gallyer" userId="f06b507c-78fa-4b6b-8cbe-c8ae2baf1e1b" providerId="ADAL" clId="{720A6CC6-6F5E-4DD2-B345-2561A6C0F04F}" dt="2023-10-24T19:50:17.778" v="4169" actId="113"/>
          <ac:spMkLst>
            <pc:docMk/>
            <pc:sldMk cId="350243398" sldId="295"/>
            <ac:spMk id="9" creationId="{3F4A769C-2F7C-6147-46F6-C6448793773D}"/>
          </ac:spMkLst>
        </pc:spChg>
      </pc:sldChg>
      <pc:sldChg chg="addSp delSp modSp add mod delAnim modAnim modNotesTx">
        <pc:chgData name="Austin Gallyer" userId="f06b507c-78fa-4b6b-8cbe-c8ae2baf1e1b" providerId="ADAL" clId="{720A6CC6-6F5E-4DD2-B345-2561A6C0F04F}" dt="2023-10-26T19:38:15.174" v="5150" actId="114"/>
        <pc:sldMkLst>
          <pc:docMk/>
          <pc:sldMk cId="769571253" sldId="296"/>
        </pc:sldMkLst>
        <pc:spChg chg="mod">
          <ac:chgData name="Austin Gallyer" userId="f06b507c-78fa-4b6b-8cbe-c8ae2baf1e1b" providerId="ADAL" clId="{720A6CC6-6F5E-4DD2-B345-2561A6C0F04F}" dt="2023-10-25T20:04:54.586" v="4225" actId="20577"/>
          <ac:spMkLst>
            <pc:docMk/>
            <pc:sldMk cId="769571253" sldId="296"/>
            <ac:spMk id="3" creationId="{F3CDC0E1-A612-0A54-5DF3-CC12122D9C53}"/>
          </ac:spMkLst>
        </pc:spChg>
        <pc:spChg chg="del">
          <ac:chgData name="Austin Gallyer" userId="f06b507c-78fa-4b6b-8cbe-c8ae2baf1e1b" providerId="ADAL" clId="{720A6CC6-6F5E-4DD2-B345-2561A6C0F04F}" dt="2023-10-25T20:01:09.913" v="4177" actId="478"/>
          <ac:spMkLst>
            <pc:docMk/>
            <pc:sldMk cId="769571253" sldId="296"/>
            <ac:spMk id="4" creationId="{1E7BD6CC-0B9F-D5BE-4765-45F2E42F1965}"/>
          </ac:spMkLst>
        </pc:spChg>
        <pc:spChg chg="add mod">
          <ac:chgData name="Austin Gallyer" userId="f06b507c-78fa-4b6b-8cbe-c8ae2baf1e1b" providerId="ADAL" clId="{720A6CC6-6F5E-4DD2-B345-2561A6C0F04F}" dt="2023-10-26T19:38:15.174" v="5150" actId="114"/>
          <ac:spMkLst>
            <pc:docMk/>
            <pc:sldMk cId="769571253" sldId="296"/>
            <ac:spMk id="9" creationId="{0AFF7C52-33B5-C9D4-F17C-B9566BA45299}"/>
          </ac:spMkLst>
        </pc:spChg>
        <pc:picChg chg="del">
          <ac:chgData name="Austin Gallyer" userId="f06b507c-78fa-4b6b-8cbe-c8ae2baf1e1b" providerId="ADAL" clId="{720A6CC6-6F5E-4DD2-B345-2561A6C0F04F}" dt="2023-10-25T20:01:08.555" v="4176" actId="478"/>
          <ac:picMkLst>
            <pc:docMk/>
            <pc:sldMk cId="769571253" sldId="296"/>
            <ac:picMk id="5" creationId="{F5484F6C-629E-9D28-28A8-11D6A1CE4088}"/>
          </ac:picMkLst>
        </pc:picChg>
        <pc:picChg chg="del">
          <ac:chgData name="Austin Gallyer" userId="f06b507c-78fa-4b6b-8cbe-c8ae2baf1e1b" providerId="ADAL" clId="{720A6CC6-6F5E-4DD2-B345-2561A6C0F04F}" dt="2023-10-25T20:01:10.581" v="4178" actId="478"/>
          <ac:picMkLst>
            <pc:docMk/>
            <pc:sldMk cId="769571253" sldId="296"/>
            <ac:picMk id="7" creationId="{11CA5FDD-7FDA-C713-4560-6546939E6D2B}"/>
          </ac:picMkLst>
        </pc:picChg>
        <pc:picChg chg="add mod">
          <ac:chgData name="Austin Gallyer" userId="f06b507c-78fa-4b6b-8cbe-c8ae2baf1e1b" providerId="ADAL" clId="{720A6CC6-6F5E-4DD2-B345-2561A6C0F04F}" dt="2023-10-25T20:09:36.980" v="4231" actId="14100"/>
          <ac:picMkLst>
            <pc:docMk/>
            <pc:sldMk cId="769571253" sldId="296"/>
            <ac:picMk id="8" creationId="{F48737C3-AF6B-4494-8410-0C0CC4043029}"/>
          </ac:picMkLst>
        </pc:picChg>
        <pc:picChg chg="add del mod">
          <ac:chgData name="Austin Gallyer" userId="f06b507c-78fa-4b6b-8cbe-c8ae2baf1e1b" providerId="ADAL" clId="{720A6CC6-6F5E-4DD2-B345-2561A6C0F04F}" dt="2023-10-25T20:16:28.279" v="4349" actId="478"/>
          <ac:picMkLst>
            <pc:docMk/>
            <pc:sldMk cId="769571253" sldId="296"/>
            <ac:picMk id="11" creationId="{7B2B574A-3C02-7C38-5BCD-6520A7CC2B19}"/>
          </ac:picMkLst>
        </pc:picChg>
      </pc:sldChg>
      <pc:sldChg chg="addSp modSp add mod modAnim modNotesTx">
        <pc:chgData name="Austin Gallyer" userId="f06b507c-78fa-4b6b-8cbe-c8ae2baf1e1b" providerId="ADAL" clId="{720A6CC6-6F5E-4DD2-B345-2561A6C0F04F}" dt="2023-10-26T20:34:32.488" v="5407" actId="20577"/>
        <pc:sldMkLst>
          <pc:docMk/>
          <pc:sldMk cId="1218932681" sldId="297"/>
        </pc:sldMkLst>
        <pc:spChg chg="mod">
          <ac:chgData name="Austin Gallyer" userId="f06b507c-78fa-4b6b-8cbe-c8ae2baf1e1b" providerId="ADAL" clId="{720A6CC6-6F5E-4DD2-B345-2561A6C0F04F}" dt="2023-10-25T20:18:18.817" v="4383" actId="20577"/>
          <ac:spMkLst>
            <pc:docMk/>
            <pc:sldMk cId="1218932681" sldId="297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6T19:39:34.740" v="5162" actId="20577"/>
          <ac:spMkLst>
            <pc:docMk/>
            <pc:sldMk cId="1218932681" sldId="297"/>
            <ac:spMk id="9" creationId="{0AFF7C52-33B5-C9D4-F17C-B9566BA45299}"/>
          </ac:spMkLst>
        </pc:spChg>
        <pc:picChg chg="add mod">
          <ac:chgData name="Austin Gallyer" userId="f06b507c-78fa-4b6b-8cbe-c8ae2baf1e1b" providerId="ADAL" clId="{720A6CC6-6F5E-4DD2-B345-2561A6C0F04F}" dt="2023-10-26T03:42:43.864" v="4452" actId="1076"/>
          <ac:picMkLst>
            <pc:docMk/>
            <pc:sldMk cId="1218932681" sldId="297"/>
            <ac:picMk id="5" creationId="{45FDA6A1-7F1F-BBF4-58D2-B01703628BA8}"/>
          </ac:picMkLst>
        </pc:picChg>
      </pc:sldChg>
      <pc:sldChg chg="addSp modSp add mod modAnim modNotesTx">
        <pc:chgData name="Austin Gallyer" userId="f06b507c-78fa-4b6b-8cbe-c8ae2baf1e1b" providerId="ADAL" clId="{720A6CC6-6F5E-4DD2-B345-2561A6C0F04F}" dt="2023-10-26T19:43:04.384" v="5252" actId="20577"/>
        <pc:sldMkLst>
          <pc:docMk/>
          <pc:sldMk cId="1746249600" sldId="298"/>
        </pc:sldMkLst>
        <pc:spChg chg="mod">
          <ac:chgData name="Austin Gallyer" userId="f06b507c-78fa-4b6b-8cbe-c8ae2baf1e1b" providerId="ADAL" clId="{720A6CC6-6F5E-4DD2-B345-2561A6C0F04F}" dt="2023-10-26T03:49:46.112" v="4551" actId="20577"/>
          <ac:spMkLst>
            <pc:docMk/>
            <pc:sldMk cId="1746249600" sldId="298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6T19:40:12.590" v="5176" actId="20577"/>
          <ac:spMkLst>
            <pc:docMk/>
            <pc:sldMk cId="1746249600" sldId="298"/>
            <ac:spMk id="9" creationId="{0AFF7C52-33B5-C9D4-F17C-B9566BA45299}"/>
          </ac:spMkLst>
        </pc:spChg>
        <pc:picChg chg="add mod">
          <ac:chgData name="Austin Gallyer" userId="f06b507c-78fa-4b6b-8cbe-c8ae2baf1e1b" providerId="ADAL" clId="{720A6CC6-6F5E-4DD2-B345-2561A6C0F04F}" dt="2023-10-26T03:59:10.348" v="4596" actId="1076"/>
          <ac:picMkLst>
            <pc:docMk/>
            <pc:sldMk cId="1746249600" sldId="298"/>
            <ac:picMk id="6" creationId="{626E78D1-D2F8-12AA-2A07-943D43CE2660}"/>
          </ac:picMkLst>
        </pc:picChg>
      </pc:sldChg>
      <pc:sldChg chg="addSp delSp modSp add mod modAnim modNotesTx">
        <pc:chgData name="Austin Gallyer" userId="f06b507c-78fa-4b6b-8cbe-c8ae2baf1e1b" providerId="ADAL" clId="{720A6CC6-6F5E-4DD2-B345-2561A6C0F04F}" dt="2023-10-26T19:43:56.401" v="5316" actId="20577"/>
        <pc:sldMkLst>
          <pc:docMk/>
          <pc:sldMk cId="638053826" sldId="299"/>
        </pc:sldMkLst>
        <pc:spChg chg="mod">
          <ac:chgData name="Austin Gallyer" userId="f06b507c-78fa-4b6b-8cbe-c8ae2baf1e1b" providerId="ADAL" clId="{720A6CC6-6F5E-4DD2-B345-2561A6C0F04F}" dt="2023-10-26T04:01:17.582" v="4628" actId="404"/>
          <ac:spMkLst>
            <pc:docMk/>
            <pc:sldMk cId="638053826" sldId="299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6T19:41:34.568" v="5188" actId="20577"/>
          <ac:spMkLst>
            <pc:docMk/>
            <pc:sldMk cId="638053826" sldId="299"/>
            <ac:spMk id="9" creationId="{0AFF7C52-33B5-C9D4-F17C-B9566BA45299}"/>
          </ac:spMkLst>
        </pc:spChg>
        <pc:picChg chg="del">
          <ac:chgData name="Austin Gallyer" userId="f06b507c-78fa-4b6b-8cbe-c8ae2baf1e1b" providerId="ADAL" clId="{720A6CC6-6F5E-4DD2-B345-2561A6C0F04F}" dt="2023-10-26T04:03:00.839" v="4654" actId="478"/>
          <ac:picMkLst>
            <pc:docMk/>
            <pc:sldMk cId="638053826" sldId="299"/>
            <ac:picMk id="5" creationId="{45FDA6A1-7F1F-BBF4-58D2-B01703628BA8}"/>
          </ac:picMkLst>
        </pc:picChg>
        <pc:picChg chg="del">
          <ac:chgData name="Austin Gallyer" userId="f06b507c-78fa-4b6b-8cbe-c8ae2baf1e1b" providerId="ADAL" clId="{720A6CC6-6F5E-4DD2-B345-2561A6C0F04F}" dt="2023-10-26T04:02:57.955" v="4653" actId="478"/>
          <ac:picMkLst>
            <pc:docMk/>
            <pc:sldMk cId="638053826" sldId="299"/>
            <ac:picMk id="6" creationId="{626E78D1-D2F8-12AA-2A07-943D43CE2660}"/>
          </ac:picMkLst>
        </pc:picChg>
        <pc:picChg chg="add mod">
          <ac:chgData name="Austin Gallyer" userId="f06b507c-78fa-4b6b-8cbe-c8ae2baf1e1b" providerId="ADAL" clId="{720A6CC6-6F5E-4DD2-B345-2561A6C0F04F}" dt="2023-10-26T04:06:01.868" v="4657" actId="1076"/>
          <ac:picMkLst>
            <pc:docMk/>
            <pc:sldMk cId="638053826" sldId="299"/>
            <ac:picMk id="7" creationId="{A12A09CA-5BE4-4868-46CA-9AFEE1C451BC}"/>
          </ac:picMkLst>
        </pc:picChg>
        <pc:picChg chg="add mod">
          <ac:chgData name="Austin Gallyer" userId="f06b507c-78fa-4b6b-8cbe-c8ae2baf1e1b" providerId="ADAL" clId="{720A6CC6-6F5E-4DD2-B345-2561A6C0F04F}" dt="2023-10-26T04:07:09.402" v="4661" actId="1076"/>
          <ac:picMkLst>
            <pc:docMk/>
            <pc:sldMk cId="638053826" sldId="299"/>
            <ac:picMk id="11" creationId="{C60C8158-8576-4231-6F9D-EDBF2FA7F41E}"/>
          </ac:picMkLst>
        </pc:picChg>
      </pc:sldChg>
      <pc:sldChg chg="addSp delSp modSp add mod ord delAnim">
        <pc:chgData name="Austin Gallyer" userId="f06b507c-78fa-4b6b-8cbe-c8ae2baf1e1b" providerId="ADAL" clId="{720A6CC6-6F5E-4DD2-B345-2561A6C0F04F}" dt="2023-10-26T04:15:06.581" v="4709" actId="14100"/>
        <pc:sldMkLst>
          <pc:docMk/>
          <pc:sldMk cId="533320482" sldId="300"/>
        </pc:sldMkLst>
        <pc:spChg chg="mod">
          <ac:chgData name="Austin Gallyer" userId="f06b507c-78fa-4b6b-8cbe-c8ae2baf1e1b" providerId="ADAL" clId="{720A6CC6-6F5E-4DD2-B345-2561A6C0F04F}" dt="2023-10-26T04:08:10.813" v="4691" actId="20577"/>
          <ac:spMkLst>
            <pc:docMk/>
            <pc:sldMk cId="533320482" sldId="300"/>
            <ac:spMk id="3" creationId="{F3CDC0E1-A612-0A54-5DF3-CC12122D9C53}"/>
          </ac:spMkLst>
        </pc:spChg>
        <pc:spChg chg="del">
          <ac:chgData name="Austin Gallyer" userId="f06b507c-78fa-4b6b-8cbe-c8ae2baf1e1b" providerId="ADAL" clId="{720A6CC6-6F5E-4DD2-B345-2561A6C0F04F}" dt="2023-10-26T04:08:14.091" v="4692" actId="478"/>
          <ac:spMkLst>
            <pc:docMk/>
            <pc:sldMk cId="533320482" sldId="300"/>
            <ac:spMk id="9" creationId="{0AFF7C52-33B5-C9D4-F17C-B9566BA45299}"/>
          </ac:spMkLst>
        </pc:spChg>
        <pc:picChg chg="del">
          <ac:chgData name="Austin Gallyer" userId="f06b507c-78fa-4b6b-8cbe-c8ae2baf1e1b" providerId="ADAL" clId="{720A6CC6-6F5E-4DD2-B345-2561A6C0F04F}" dt="2023-10-26T04:07:39.985" v="4664" actId="478"/>
          <ac:picMkLst>
            <pc:docMk/>
            <pc:sldMk cId="533320482" sldId="300"/>
            <ac:picMk id="5" creationId="{45FDA6A1-7F1F-BBF4-58D2-B01703628BA8}"/>
          </ac:picMkLst>
        </pc:picChg>
        <pc:picChg chg="del">
          <ac:chgData name="Austin Gallyer" userId="f06b507c-78fa-4b6b-8cbe-c8ae2baf1e1b" providerId="ADAL" clId="{720A6CC6-6F5E-4DD2-B345-2561A6C0F04F}" dt="2023-10-26T04:07:39.292" v="4663" actId="478"/>
          <ac:picMkLst>
            <pc:docMk/>
            <pc:sldMk cId="533320482" sldId="300"/>
            <ac:picMk id="6" creationId="{626E78D1-D2F8-12AA-2A07-943D43CE2660}"/>
          </ac:picMkLst>
        </pc:picChg>
        <pc:picChg chg="add del mod">
          <ac:chgData name="Austin Gallyer" userId="f06b507c-78fa-4b6b-8cbe-c8ae2baf1e1b" providerId="ADAL" clId="{720A6CC6-6F5E-4DD2-B345-2561A6C0F04F}" dt="2023-10-26T04:10:46.828" v="4695" actId="478"/>
          <ac:picMkLst>
            <pc:docMk/>
            <pc:sldMk cId="533320482" sldId="300"/>
            <ac:picMk id="7" creationId="{F37110A9-CB73-0DE4-B3DC-9BB75B729D92}"/>
          </ac:picMkLst>
        </pc:picChg>
        <pc:picChg chg="del">
          <ac:chgData name="Austin Gallyer" userId="f06b507c-78fa-4b6b-8cbe-c8ae2baf1e1b" providerId="ADAL" clId="{720A6CC6-6F5E-4DD2-B345-2561A6C0F04F}" dt="2023-10-26T04:07:40.548" v="4665" actId="478"/>
          <ac:picMkLst>
            <pc:docMk/>
            <pc:sldMk cId="533320482" sldId="300"/>
            <ac:picMk id="8" creationId="{F48737C3-AF6B-4494-8410-0C0CC4043029}"/>
          </ac:picMkLst>
        </pc:picChg>
        <pc:picChg chg="add mod">
          <ac:chgData name="Austin Gallyer" userId="f06b507c-78fa-4b6b-8cbe-c8ae2baf1e1b" providerId="ADAL" clId="{720A6CC6-6F5E-4DD2-B345-2561A6C0F04F}" dt="2023-10-26T04:13:39.073" v="4700" actId="14100"/>
          <ac:picMkLst>
            <pc:docMk/>
            <pc:sldMk cId="533320482" sldId="300"/>
            <ac:picMk id="11" creationId="{CDBB2E1E-D8C5-7EA2-20B4-961606CAE691}"/>
          </ac:picMkLst>
        </pc:picChg>
        <pc:picChg chg="add mod">
          <ac:chgData name="Austin Gallyer" userId="f06b507c-78fa-4b6b-8cbe-c8ae2baf1e1b" providerId="ADAL" clId="{720A6CC6-6F5E-4DD2-B345-2561A6C0F04F}" dt="2023-10-26T04:15:06.581" v="4709" actId="14100"/>
          <ac:picMkLst>
            <pc:docMk/>
            <pc:sldMk cId="533320482" sldId="300"/>
            <ac:picMk id="13" creationId="{B881528B-2E48-9E20-9549-AC766A4907E5}"/>
          </ac:picMkLst>
        </pc:picChg>
      </pc:sldChg>
      <pc:sldChg chg="modSp add modAnim">
        <pc:chgData name="Austin Gallyer" userId="f06b507c-78fa-4b6b-8cbe-c8ae2baf1e1b" providerId="ADAL" clId="{720A6CC6-6F5E-4DD2-B345-2561A6C0F04F}" dt="2023-10-26T19:41:54.713" v="5192" actId="20577"/>
        <pc:sldMkLst>
          <pc:docMk/>
          <pc:sldMk cId="1652920595" sldId="301"/>
        </pc:sldMkLst>
        <pc:spChg chg="mod">
          <ac:chgData name="Austin Gallyer" userId="f06b507c-78fa-4b6b-8cbe-c8ae2baf1e1b" providerId="ADAL" clId="{720A6CC6-6F5E-4DD2-B345-2561A6C0F04F}" dt="2023-10-26T19:41:54.713" v="5192" actId="20577"/>
          <ac:spMkLst>
            <pc:docMk/>
            <pc:sldMk cId="1652920595" sldId="301"/>
            <ac:spMk id="9" creationId="{0AFF7C52-33B5-C9D4-F17C-B9566BA45299}"/>
          </ac:spMkLst>
        </pc:spChg>
      </pc:sldChg>
      <pc:sldChg chg="addSp delSp modSp add mod">
        <pc:chgData name="Austin Gallyer" userId="f06b507c-78fa-4b6b-8cbe-c8ae2baf1e1b" providerId="ADAL" clId="{720A6CC6-6F5E-4DD2-B345-2561A6C0F04F}" dt="2023-10-26T04:29:47.036" v="4928" actId="14100"/>
        <pc:sldMkLst>
          <pc:docMk/>
          <pc:sldMk cId="1997967669" sldId="302"/>
        </pc:sldMkLst>
        <pc:spChg chg="mod">
          <ac:chgData name="Austin Gallyer" userId="f06b507c-78fa-4b6b-8cbe-c8ae2baf1e1b" providerId="ADAL" clId="{720A6CC6-6F5E-4DD2-B345-2561A6C0F04F}" dt="2023-10-26T04:28:05.175" v="4919" actId="20577"/>
          <ac:spMkLst>
            <pc:docMk/>
            <pc:sldMk cId="1997967669" sldId="302"/>
            <ac:spMk id="3" creationId="{F3CDC0E1-A612-0A54-5DF3-CC12122D9C53}"/>
          </ac:spMkLst>
        </pc:spChg>
        <pc:picChg chg="add mod">
          <ac:chgData name="Austin Gallyer" userId="f06b507c-78fa-4b6b-8cbe-c8ae2baf1e1b" providerId="ADAL" clId="{720A6CC6-6F5E-4DD2-B345-2561A6C0F04F}" dt="2023-10-26T04:29:47.036" v="4928" actId="14100"/>
          <ac:picMkLst>
            <pc:docMk/>
            <pc:sldMk cId="1997967669" sldId="302"/>
            <ac:picMk id="5" creationId="{77D3A1AE-120A-CD28-9DB5-202485844342}"/>
          </ac:picMkLst>
        </pc:picChg>
        <pc:picChg chg="del">
          <ac:chgData name="Austin Gallyer" userId="f06b507c-78fa-4b6b-8cbe-c8ae2baf1e1b" providerId="ADAL" clId="{720A6CC6-6F5E-4DD2-B345-2561A6C0F04F}" dt="2023-10-26T04:28:08.225" v="4920" actId="478"/>
          <ac:picMkLst>
            <pc:docMk/>
            <pc:sldMk cId="1997967669" sldId="302"/>
            <ac:picMk id="11" creationId="{CDBB2E1E-D8C5-7EA2-20B4-961606CAE691}"/>
          </ac:picMkLst>
        </pc:picChg>
        <pc:picChg chg="del">
          <ac:chgData name="Austin Gallyer" userId="f06b507c-78fa-4b6b-8cbe-c8ae2baf1e1b" providerId="ADAL" clId="{720A6CC6-6F5E-4DD2-B345-2561A6C0F04F}" dt="2023-10-26T04:28:10.457" v="4921" actId="478"/>
          <ac:picMkLst>
            <pc:docMk/>
            <pc:sldMk cId="1997967669" sldId="302"/>
            <ac:picMk id="13" creationId="{B881528B-2E48-9E20-9549-AC766A4907E5}"/>
          </ac:picMkLst>
        </pc:picChg>
      </pc:sldChg>
      <pc:sldChg chg="addSp modSp add mod modAnim">
        <pc:chgData name="Austin Gallyer" userId="f06b507c-78fa-4b6b-8cbe-c8ae2baf1e1b" providerId="ADAL" clId="{720A6CC6-6F5E-4DD2-B345-2561A6C0F04F}" dt="2023-10-26T20:08:34.183" v="5331"/>
        <pc:sldMkLst>
          <pc:docMk/>
          <pc:sldMk cId="4153788784" sldId="303"/>
        </pc:sldMkLst>
        <pc:spChg chg="mod">
          <ac:chgData name="Austin Gallyer" userId="f06b507c-78fa-4b6b-8cbe-c8ae2baf1e1b" providerId="ADAL" clId="{720A6CC6-6F5E-4DD2-B345-2561A6C0F04F}" dt="2023-10-26T20:08:34.183" v="5331"/>
          <ac:spMkLst>
            <pc:docMk/>
            <pc:sldMk cId="4153788784" sldId="303"/>
            <ac:spMk id="4" creationId="{1E7BD6CC-0B9F-D5BE-4765-45F2E42F1965}"/>
          </ac:spMkLst>
        </pc:spChg>
        <pc:picChg chg="add mod">
          <ac:chgData name="Austin Gallyer" userId="f06b507c-78fa-4b6b-8cbe-c8ae2baf1e1b" providerId="ADAL" clId="{720A6CC6-6F5E-4DD2-B345-2561A6C0F04F}" dt="2023-10-26T04:30:04.217" v="4931" actId="1076"/>
          <ac:picMkLst>
            <pc:docMk/>
            <pc:sldMk cId="4153788784" sldId="303"/>
            <ac:picMk id="6" creationId="{0CA41549-BCF6-77FA-EC82-02BB29AA00F8}"/>
          </ac:picMkLst>
        </pc:picChg>
      </pc:sldChg>
      <pc:sldChg chg="delSp modSp add mod delAnim modAnim">
        <pc:chgData name="Austin Gallyer" userId="f06b507c-78fa-4b6b-8cbe-c8ae2baf1e1b" providerId="ADAL" clId="{720A6CC6-6F5E-4DD2-B345-2561A6C0F04F}" dt="2023-10-26T04:43:32.798" v="5019"/>
        <pc:sldMkLst>
          <pc:docMk/>
          <pc:sldMk cId="2326519878" sldId="304"/>
        </pc:sldMkLst>
        <pc:spChg chg="mod">
          <ac:chgData name="Austin Gallyer" userId="f06b507c-78fa-4b6b-8cbe-c8ae2baf1e1b" providerId="ADAL" clId="{720A6CC6-6F5E-4DD2-B345-2561A6C0F04F}" dt="2023-10-26T04:31:59.796" v="4942" actId="20577"/>
          <ac:spMkLst>
            <pc:docMk/>
            <pc:sldMk cId="2326519878" sldId="304"/>
            <ac:spMk id="3" creationId="{F3CDC0E1-A612-0A54-5DF3-CC12122D9C53}"/>
          </ac:spMkLst>
        </pc:spChg>
        <pc:spChg chg="mod">
          <ac:chgData name="Austin Gallyer" userId="f06b507c-78fa-4b6b-8cbe-c8ae2baf1e1b" providerId="ADAL" clId="{720A6CC6-6F5E-4DD2-B345-2561A6C0F04F}" dt="2023-10-26T04:33:24.269" v="4999" actId="20577"/>
          <ac:spMkLst>
            <pc:docMk/>
            <pc:sldMk cId="2326519878" sldId="304"/>
            <ac:spMk id="4" creationId="{1E7BD6CC-0B9F-D5BE-4765-45F2E42F1965}"/>
          </ac:spMkLst>
        </pc:spChg>
        <pc:picChg chg="del">
          <ac:chgData name="Austin Gallyer" userId="f06b507c-78fa-4b6b-8cbe-c8ae2baf1e1b" providerId="ADAL" clId="{720A6CC6-6F5E-4DD2-B345-2561A6C0F04F}" dt="2023-10-26T04:32:03.929" v="4944" actId="478"/>
          <ac:picMkLst>
            <pc:docMk/>
            <pc:sldMk cId="2326519878" sldId="304"/>
            <ac:picMk id="6" creationId="{0CA41549-BCF6-77FA-EC82-02BB29AA00F8}"/>
          </ac:picMkLst>
        </pc:picChg>
        <pc:picChg chg="del">
          <ac:chgData name="Austin Gallyer" userId="f06b507c-78fa-4b6b-8cbe-c8ae2baf1e1b" providerId="ADAL" clId="{720A6CC6-6F5E-4DD2-B345-2561A6C0F04F}" dt="2023-10-26T04:32:02.821" v="4943" actId="478"/>
          <ac:picMkLst>
            <pc:docMk/>
            <pc:sldMk cId="2326519878" sldId="304"/>
            <ac:picMk id="7" creationId="{11CA5FDD-7FDA-C713-4560-6546939E6D2B}"/>
          </ac:picMkLst>
        </pc:picChg>
      </pc:sldChg>
      <pc:sldChg chg="addSp delSp modSp add mod modAnim">
        <pc:chgData name="Austin Gallyer" userId="f06b507c-78fa-4b6b-8cbe-c8ae2baf1e1b" providerId="ADAL" clId="{720A6CC6-6F5E-4DD2-B345-2561A6C0F04F}" dt="2023-10-26T04:48:22.682" v="5045"/>
        <pc:sldMkLst>
          <pc:docMk/>
          <pc:sldMk cId="2737409842" sldId="305"/>
        </pc:sldMkLst>
        <pc:spChg chg="mod">
          <ac:chgData name="Austin Gallyer" userId="f06b507c-78fa-4b6b-8cbe-c8ae2baf1e1b" providerId="ADAL" clId="{720A6CC6-6F5E-4DD2-B345-2561A6C0F04F}" dt="2023-10-26T04:33:49.365" v="5012" actId="20577"/>
          <ac:spMkLst>
            <pc:docMk/>
            <pc:sldMk cId="2737409842" sldId="305"/>
            <ac:spMk id="3" creationId="{F3CDC0E1-A612-0A54-5DF3-CC12122D9C53}"/>
          </ac:spMkLst>
        </pc:spChg>
        <pc:spChg chg="del">
          <ac:chgData name="Austin Gallyer" userId="f06b507c-78fa-4b6b-8cbe-c8ae2baf1e1b" providerId="ADAL" clId="{720A6CC6-6F5E-4DD2-B345-2561A6C0F04F}" dt="2023-10-26T04:33:44.484" v="5002" actId="478"/>
          <ac:spMkLst>
            <pc:docMk/>
            <pc:sldMk cId="2737409842" sldId="305"/>
            <ac:spMk id="4" creationId="{1E7BD6CC-0B9F-D5BE-4765-45F2E42F1965}"/>
          </ac:spMkLst>
        </pc:spChg>
        <pc:spChg chg="add mod">
          <ac:chgData name="Austin Gallyer" userId="f06b507c-78fa-4b6b-8cbe-c8ae2baf1e1b" providerId="ADAL" clId="{720A6CC6-6F5E-4DD2-B345-2561A6C0F04F}" dt="2023-10-26T04:34:07.786" v="5013"/>
          <ac:spMkLst>
            <pc:docMk/>
            <pc:sldMk cId="2737409842" sldId="305"/>
            <ac:spMk id="7" creationId="{EB72D7AE-C143-D5B6-7677-C7DA5EC0036D}"/>
          </ac:spMkLst>
        </pc:spChg>
        <pc:spChg chg="add mod">
          <ac:chgData name="Austin Gallyer" userId="f06b507c-78fa-4b6b-8cbe-c8ae2baf1e1b" providerId="ADAL" clId="{720A6CC6-6F5E-4DD2-B345-2561A6C0F04F}" dt="2023-10-26T04:48:17.267" v="5044" actId="1076"/>
          <ac:spMkLst>
            <pc:docMk/>
            <pc:sldMk cId="2737409842" sldId="305"/>
            <ac:spMk id="10" creationId="{A71FAE7F-F8C5-DD29-475E-B4B7798ADFA0}"/>
          </ac:spMkLst>
        </pc:spChg>
        <pc:picChg chg="del">
          <ac:chgData name="Austin Gallyer" userId="f06b507c-78fa-4b6b-8cbe-c8ae2baf1e1b" providerId="ADAL" clId="{720A6CC6-6F5E-4DD2-B345-2561A6C0F04F}" dt="2023-10-26T04:33:42.477" v="5001" actId="478"/>
          <ac:picMkLst>
            <pc:docMk/>
            <pc:sldMk cId="2737409842" sldId="305"/>
            <ac:picMk id="5" creationId="{F5484F6C-629E-9D28-28A8-11D6A1CE4088}"/>
          </ac:picMkLst>
        </pc:picChg>
        <pc:picChg chg="add mod">
          <ac:chgData name="Austin Gallyer" userId="f06b507c-78fa-4b6b-8cbe-c8ae2baf1e1b" providerId="ADAL" clId="{720A6CC6-6F5E-4DD2-B345-2561A6C0F04F}" dt="2023-10-26T04:34:07.786" v="5013"/>
          <ac:picMkLst>
            <pc:docMk/>
            <pc:sldMk cId="2737409842" sldId="305"/>
            <ac:picMk id="6" creationId="{7B0FBCE6-6FB9-D04C-EA1B-F0F489736EE4}"/>
          </ac:picMkLst>
        </pc:picChg>
        <pc:picChg chg="add mod">
          <ac:chgData name="Austin Gallyer" userId="f06b507c-78fa-4b6b-8cbe-c8ae2baf1e1b" providerId="ADAL" clId="{720A6CC6-6F5E-4DD2-B345-2561A6C0F04F}" dt="2023-10-26T04:47:56.725" v="5023" actId="1076"/>
          <ac:picMkLst>
            <pc:docMk/>
            <pc:sldMk cId="2737409842" sldId="305"/>
            <ac:picMk id="9" creationId="{8ECEF091-1592-10A7-D534-98BF0E101CBD}"/>
          </ac:picMkLst>
        </pc:picChg>
      </pc:sldChg>
    </pc:docChg>
  </pc:docChgLst>
  <pc:docChgLst>
    <pc:chgData name="David Adams" userId="S::david.adams@phd3.idaho.gov::eec9d9f3-6931-4240-8938-39afab790efc" providerId="AD" clId="Web-{A5F46E31-3454-FA79-17D5-72B3AC581AB3}"/>
    <pc:docChg chg="sldOrd">
      <pc:chgData name="David Adams" userId="S::david.adams@phd3.idaho.gov::eec9d9f3-6931-4240-8938-39afab790efc" providerId="AD" clId="Web-{A5F46E31-3454-FA79-17D5-72B3AC581AB3}" dt="2023-08-16T19:02:21.636" v="0"/>
      <pc:docMkLst>
        <pc:docMk/>
      </pc:docMkLst>
      <pc:sldChg chg="ord">
        <pc:chgData name="David Adams" userId="S::david.adams@phd3.idaho.gov::eec9d9f3-6931-4240-8938-39afab790efc" providerId="AD" clId="Web-{A5F46E31-3454-FA79-17D5-72B3AC581AB3}" dt="2023-08-16T19:02:21.636" v="0"/>
        <pc:sldMkLst>
          <pc:docMk/>
          <pc:sldMk cId="2878249855" sldId="276"/>
        </pc:sldMkLst>
      </pc:sldChg>
    </pc:docChg>
  </pc:docChgLst>
  <pc:docChgLst>
    <pc:chgData name="James Gallyer" userId="f5aa9770-8456-4143-bb76-a6522a8f7ba6" providerId="ADAL" clId="{698FF385-5746-454D-B11B-983EA3FF2A8D}"/>
    <pc:docChg chg="modSld">
      <pc:chgData name="James Gallyer" userId="f5aa9770-8456-4143-bb76-a6522a8f7ba6" providerId="ADAL" clId="{698FF385-5746-454D-B11B-983EA3FF2A8D}" dt="2024-11-13T19:01:02.871" v="9" actId="20577"/>
      <pc:docMkLst>
        <pc:docMk/>
      </pc:docMkLst>
      <pc:sldChg chg="modSp mod">
        <pc:chgData name="James Gallyer" userId="f5aa9770-8456-4143-bb76-a6522a8f7ba6" providerId="ADAL" clId="{698FF385-5746-454D-B11B-983EA3FF2A8D}" dt="2024-11-13T19:00:10.505" v="4" actId="20577"/>
        <pc:sldMkLst>
          <pc:docMk/>
          <pc:sldMk cId="560998774" sldId="267"/>
        </pc:sldMkLst>
        <pc:spChg chg="mod">
          <ac:chgData name="James Gallyer" userId="f5aa9770-8456-4143-bb76-a6522a8f7ba6" providerId="ADAL" clId="{698FF385-5746-454D-B11B-983EA3FF2A8D}" dt="2024-11-13T19:00:10.505" v="4" actId="20577"/>
          <ac:spMkLst>
            <pc:docMk/>
            <pc:sldMk cId="560998774" sldId="267"/>
            <ac:spMk id="3" creationId="{8E3C7494-5E2E-4934-BFCA-62F255FACCC0}"/>
          </ac:spMkLst>
        </pc:spChg>
      </pc:sldChg>
      <pc:sldChg chg="modSp">
        <pc:chgData name="James Gallyer" userId="f5aa9770-8456-4143-bb76-a6522a8f7ba6" providerId="ADAL" clId="{698FF385-5746-454D-B11B-983EA3FF2A8D}" dt="2024-11-13T19:01:02.871" v="9" actId="20577"/>
        <pc:sldMkLst>
          <pc:docMk/>
          <pc:sldMk cId="2326519878" sldId="304"/>
        </pc:sldMkLst>
        <pc:spChg chg="mod">
          <ac:chgData name="James Gallyer" userId="f5aa9770-8456-4143-bb76-a6522a8f7ba6" providerId="ADAL" clId="{698FF385-5746-454D-B11B-983EA3FF2A8D}" dt="2024-11-13T19:01:02.871" v="9" actId="20577"/>
          <ac:spMkLst>
            <pc:docMk/>
            <pc:sldMk cId="2326519878" sldId="304"/>
            <ac:spMk id="4" creationId="{1E7BD6CC-0B9F-D5BE-4765-45F2E42F19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57E55A-D53E-8F75-2003-F569E0A9AD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FE646-83CC-0D4A-12D6-A0437CBDCF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088E0-5941-4310-A635-FC8F9ED01681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B938F-19F3-97A5-0B78-25F2A0FAD4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63974-6FF7-5E57-5D49-7A024E7DE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4D41-E90A-4AB2-97B9-1085D3A86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35F8-30CA-4EF9-86A6-FD9AD0FB78E5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5A21F-7442-4C14-B5C8-52E785C8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4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 cases ≈ ↑ 1 death rate ≈  3 more deaths per month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5A21F-7442-4C14-B5C8-52E785C826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20000 vaccines ≈ decrease 6 death rate ≈  </a:t>
            </a:r>
            <a:r>
              <a:rPr lang="en-US" sz="12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fewer </a:t>
            </a: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deaths per month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5A21F-7442-4C14-B5C8-52E785C826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 </a:t>
            </a:r>
            <a:r>
              <a:rPr lang="en-US" sz="1200" dirty="0" err="1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reported, decrease of about 6 in the death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5A21F-7442-4C14-B5C8-52E785C826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56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 CLI ER visits increase of about 8 in the death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5A21F-7442-4C14-B5C8-52E785C826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9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 cases ≈ ↑ 1 death rate ≈  3 more deaths per month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5A21F-7442-4C14-B5C8-52E785C826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20000 vaccines </a:t>
            </a:r>
            <a:r>
              <a:rPr lang="en-US" sz="12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decrease </a:t>
            </a: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 rate </a:t>
            </a:r>
            <a:r>
              <a:rPr lang="en-US" sz="12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 18 </a:t>
            </a: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deaths per month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5A21F-7442-4C14-B5C8-52E785C826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5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20000 vaccines </a:t>
            </a:r>
            <a:r>
              <a:rPr lang="en-US" sz="12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decrease </a:t>
            </a: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 rate </a:t>
            </a:r>
            <a:r>
              <a:rPr lang="en-US" sz="12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 18 </a:t>
            </a:r>
            <a:r>
              <a:rPr lang="en-US" sz="1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deaths per month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5A21F-7442-4C14-B5C8-52E785C826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9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46ACF-AD5D-4B90-9F49-CB736299FFB0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1B9F-9502-42E0-93CC-2AD5E4045C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80" y="596970"/>
            <a:ext cx="5695663" cy="216435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8704" y="6094625"/>
            <a:ext cx="12209417" cy="788126"/>
          </a:xfrm>
          <a:prstGeom prst="rect">
            <a:avLst/>
          </a:prstGeom>
          <a:solidFill>
            <a:srgbClr val="3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49179" y="6261030"/>
            <a:ext cx="11293642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spc="300">
                <a:solidFill>
                  <a:schemeClr val="bg1"/>
                </a:solidFill>
              </a:rPr>
              <a:t>HEALTHIER TOGETHER | SWDH.ORG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524003" y="3376318"/>
            <a:ext cx="9144000" cy="895100"/>
          </a:xfrm>
        </p:spPr>
        <p:txBody>
          <a:bodyPr>
            <a:normAutofit fontScale="90000"/>
          </a:bodyPr>
          <a:lstStyle>
            <a:lvl1pPr algn="ctr">
              <a:defRPr>
                <a:latin typeface="Futura" pitchFamily="2" charset="0"/>
              </a:defRPr>
            </a:lvl1pPr>
          </a:lstStyle>
          <a:p>
            <a:r>
              <a:rPr lang="en-US" sz="6700" b="1">
                <a:solidFill>
                  <a:srgbClr val="00457C"/>
                </a:solidFill>
              </a:rPr>
              <a:t>Title</a:t>
            </a:r>
            <a:r>
              <a:rPr lang="en-US">
                <a:solidFill>
                  <a:srgbClr val="00457C"/>
                </a:solidFill>
              </a:rPr>
              <a:t> 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3" y="4569240"/>
            <a:ext cx="9144000" cy="91038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b="1">
                <a:solidFill>
                  <a:srgbClr val="00457C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388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457C"/>
                </a:solidFill>
                <a:latin typeface="Futura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00457C"/>
                </a:solidFill>
              </a:defRPr>
            </a:lvl1pPr>
            <a:lvl2pPr>
              <a:defRPr>
                <a:solidFill>
                  <a:srgbClr val="00457C"/>
                </a:solidFill>
              </a:defRPr>
            </a:lvl2pPr>
            <a:lvl3pPr>
              <a:defRPr>
                <a:solidFill>
                  <a:srgbClr val="00457C"/>
                </a:solidFill>
              </a:defRPr>
            </a:lvl3pPr>
            <a:lvl4pPr>
              <a:defRPr>
                <a:solidFill>
                  <a:srgbClr val="00457C"/>
                </a:solidFill>
              </a:defRPr>
            </a:lvl4pPr>
            <a:lvl5pPr>
              <a:defRPr>
                <a:solidFill>
                  <a:srgbClr val="00457C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DD10-64B6-49C2-90BB-6096FE44485A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1B9F-9502-42E0-93CC-2AD5E404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00457C"/>
                </a:solidFill>
                <a:latin typeface="Futura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00457C"/>
                </a:solidFill>
              </a:defRPr>
            </a:lvl1pPr>
            <a:lvl2pPr>
              <a:defRPr>
                <a:solidFill>
                  <a:srgbClr val="00457C"/>
                </a:solidFill>
              </a:defRPr>
            </a:lvl2pPr>
            <a:lvl3pPr>
              <a:defRPr>
                <a:solidFill>
                  <a:srgbClr val="00457C"/>
                </a:solidFill>
              </a:defRPr>
            </a:lvl3pPr>
            <a:lvl4pPr>
              <a:defRPr>
                <a:solidFill>
                  <a:srgbClr val="00457C"/>
                </a:solidFill>
              </a:defRPr>
            </a:lvl4pPr>
            <a:lvl5pPr>
              <a:defRPr>
                <a:solidFill>
                  <a:srgbClr val="00457C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2B3A9-8547-4ED6-BA9B-D6D4AB5563A4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1B9F-9502-42E0-93CC-2AD5E404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8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838200" y="123184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solidFill>
                <a:srgbClr val="00457C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8200" y="4111565"/>
            <a:ext cx="10515600" cy="1500187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>
              <a:solidFill>
                <a:srgbClr val="00457C"/>
              </a:solidFill>
            </a:endParaRPr>
          </a:p>
        </p:txBody>
      </p:sp>
      <p:pic>
        <p:nvPicPr>
          <p:cNvPr id="9" name="Content Placeholder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0" y="5962605"/>
            <a:ext cx="1331495" cy="505968"/>
          </a:xfrm>
          <a:prstGeom prst="rect">
            <a:avLst/>
          </a:prstGeom>
        </p:spPr>
      </p:pic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9316452" y="65129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A31B9F-9502-42E0-93CC-2AD5E4045C7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876928" y="6331166"/>
            <a:ext cx="8638673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2465" y="6197230"/>
            <a:ext cx="1784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300">
                <a:solidFill>
                  <a:srgbClr val="00457C"/>
                </a:solidFill>
              </a:rPr>
              <a:t>Healthier Together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12925"/>
            <a:ext cx="12200709" cy="365125"/>
          </a:xfrm>
          <a:prstGeom prst="rect">
            <a:avLst/>
          </a:prstGeom>
          <a:solidFill>
            <a:srgbClr val="3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316452" y="6500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911FDD-EC1F-4886-82E8-BE93C3A93F89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5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Futura" pitchFamily="2" charset="0"/>
              </a:defRPr>
            </a:lvl1pPr>
          </a:lstStyle>
          <a:p>
            <a:r>
              <a:rPr lang="en-US" b="1">
                <a:solidFill>
                  <a:srgbClr val="00457C"/>
                </a:solidFill>
              </a:rPr>
              <a:t>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524957"/>
            <a:ext cx="12200709" cy="365125"/>
          </a:xfrm>
          <a:prstGeom prst="rect">
            <a:avLst/>
          </a:prstGeom>
          <a:solidFill>
            <a:srgbClr val="3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16452" y="6512925"/>
            <a:ext cx="2743200" cy="365125"/>
          </a:xfrm>
        </p:spPr>
        <p:txBody>
          <a:bodyPr/>
          <a:lstStyle/>
          <a:p>
            <a:fld id="{C1A31B9F-9502-42E0-93CC-2AD5E4045C70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Content Placeholder 13"/>
          <p:cNvSpPr>
            <a:spLocks noGrp="1"/>
          </p:cNvSpPr>
          <p:nvPr>
            <p:ph idx="4294967295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00457C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/>
          </a:p>
        </p:txBody>
      </p:sp>
      <p:pic>
        <p:nvPicPr>
          <p:cNvPr id="11" name="Content Placeholder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0" y="5962605"/>
            <a:ext cx="1331495" cy="50596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876928" y="6331166"/>
            <a:ext cx="8638673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92465" y="6197230"/>
            <a:ext cx="1784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300">
                <a:solidFill>
                  <a:srgbClr val="00457C"/>
                </a:solidFill>
              </a:rPr>
              <a:t>Healthier Together</a:t>
            </a:r>
          </a:p>
        </p:txBody>
      </p:sp>
    </p:spTree>
    <p:extLst>
      <p:ext uri="{BB962C8B-B14F-4D97-AF65-F5344CB8AC3E}">
        <p14:creationId xmlns:p14="http://schemas.microsoft.com/office/powerpoint/2010/main" val="67626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Futura" pitchFamily="2" charset="0"/>
              </a:defRPr>
            </a:lvl1pPr>
          </a:lstStyle>
          <a:p>
            <a:r>
              <a:rPr lang="en-US" b="1">
                <a:solidFill>
                  <a:srgbClr val="00457C"/>
                </a:solidFill>
              </a:rPr>
              <a:t>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>
              <a:solidFill>
                <a:srgbClr val="00457C"/>
              </a:solidFill>
            </a:endParaRPr>
          </a:p>
        </p:txBody>
      </p:sp>
      <p:sp>
        <p:nvSpPr>
          <p:cNvPr id="1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457C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/>
          </a:p>
        </p:txBody>
      </p:sp>
      <p:pic>
        <p:nvPicPr>
          <p:cNvPr id="11" name="Content Placeholder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0" y="5962605"/>
            <a:ext cx="1331495" cy="50596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876928" y="6331166"/>
            <a:ext cx="8638673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92465" y="6197230"/>
            <a:ext cx="1784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300">
                <a:solidFill>
                  <a:srgbClr val="00457C"/>
                </a:solidFill>
              </a:rPr>
              <a:t>Healthier Together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524957"/>
            <a:ext cx="12200709" cy="365125"/>
          </a:xfrm>
          <a:prstGeom prst="rect">
            <a:avLst/>
          </a:prstGeom>
          <a:solidFill>
            <a:srgbClr val="3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16452" y="651292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F6BD250-5D48-4072-981F-30AE09C5777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6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b="1">
                <a:solidFill>
                  <a:srgbClr val="00457C"/>
                </a:solidFill>
              </a:rPr>
              <a:t>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6612" y="2057594"/>
            <a:ext cx="5157787" cy="82391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>
              <a:solidFill>
                <a:srgbClr val="00457C"/>
              </a:solidFill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889955"/>
            <a:ext cx="5157787" cy="3299707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>
              <a:solidFill>
                <a:srgbClr val="00457C"/>
              </a:solidFill>
            </a:endParaRPr>
          </a:p>
        </p:txBody>
      </p:sp>
      <p:pic>
        <p:nvPicPr>
          <p:cNvPr id="15" name="Content Placeholder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0" y="5962605"/>
            <a:ext cx="1331495" cy="5059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876928" y="6331166"/>
            <a:ext cx="8638673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92465" y="6197230"/>
            <a:ext cx="1784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300">
                <a:solidFill>
                  <a:srgbClr val="00457C"/>
                </a:solidFill>
              </a:rPr>
              <a:t>Healthier Together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530631"/>
            <a:ext cx="12200709" cy="365125"/>
          </a:xfrm>
          <a:prstGeom prst="rect">
            <a:avLst/>
          </a:prstGeom>
          <a:solidFill>
            <a:srgbClr val="3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3"/>
          <p:cNvSpPr txBox="1">
            <a:spLocks/>
          </p:cNvSpPr>
          <p:nvPr userDrawn="1"/>
        </p:nvSpPr>
        <p:spPr>
          <a:xfrm>
            <a:off x="9316452" y="65185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0CCDA9-C0D5-4ECD-8924-A963116F7AB2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1690688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9EA4FC0-6DB3-D5FA-59FF-1312F125A62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191249" y="2065162"/>
            <a:ext cx="5157787" cy="823912"/>
          </a:xfrm>
        </p:spPr>
        <p:txBody>
          <a:bodyPr/>
          <a:lstStyle>
            <a:lvl1pPr>
              <a:defRPr b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>
              <a:solidFill>
                <a:srgbClr val="00457C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BB973D-5940-D037-2295-E308175DA47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194425" y="2897523"/>
            <a:ext cx="5157787" cy="3299707"/>
          </a:xfrm>
        </p:spPr>
        <p:txBody>
          <a:bodyPr/>
          <a:lstStyle>
            <a:lvl1pPr>
              <a:defRPr b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>
              <a:solidFill>
                <a:srgbClr val="0045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55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457C"/>
                </a:solidFill>
                <a:latin typeface="Futura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2" name="Content Placeholder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0" y="5962605"/>
            <a:ext cx="1331495" cy="505968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876928" y="6331166"/>
            <a:ext cx="8638673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92465" y="6197230"/>
            <a:ext cx="1784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300">
                <a:solidFill>
                  <a:srgbClr val="00457C"/>
                </a:solidFill>
              </a:rPr>
              <a:t>Healthier Together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690688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0" y="6530631"/>
            <a:ext cx="12200709" cy="365125"/>
          </a:xfrm>
          <a:prstGeom prst="rect">
            <a:avLst/>
          </a:prstGeom>
          <a:solidFill>
            <a:srgbClr val="3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3"/>
          <p:cNvSpPr txBox="1">
            <a:spLocks/>
          </p:cNvSpPr>
          <p:nvPr userDrawn="1"/>
        </p:nvSpPr>
        <p:spPr>
          <a:xfrm>
            <a:off x="9316452" y="65185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9C2BAF-F198-4E8E-9870-CADA2A070928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0" y="5962605"/>
            <a:ext cx="1331495" cy="505968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1876928" y="6331166"/>
            <a:ext cx="8638673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92465" y="6197230"/>
            <a:ext cx="1784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300">
                <a:solidFill>
                  <a:srgbClr val="00457C"/>
                </a:solidFill>
              </a:rPr>
              <a:t>Healthier Together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530631"/>
            <a:ext cx="12200709" cy="365125"/>
          </a:xfrm>
          <a:prstGeom prst="rect">
            <a:avLst/>
          </a:prstGeom>
          <a:solidFill>
            <a:srgbClr val="3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9316452" y="65185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CE48D-4EE9-4013-AEE2-4C975CBF626C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6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>
                <a:latin typeface="Futura" pitchFamily="2" charset="0"/>
              </a:defRPr>
            </a:lvl1pPr>
          </a:lstStyle>
          <a:p>
            <a:r>
              <a:rPr lang="en-US" b="1">
                <a:solidFill>
                  <a:srgbClr val="00457C"/>
                </a:solidFill>
              </a:rPr>
              <a:t>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>
              <a:solidFill>
                <a:srgbClr val="00457C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>
              <a:solidFill>
                <a:srgbClr val="00457C"/>
              </a:solidFill>
            </a:endParaRPr>
          </a:p>
        </p:txBody>
      </p:sp>
      <p:pic>
        <p:nvPicPr>
          <p:cNvPr id="11" name="Content Placeholder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0" y="5962605"/>
            <a:ext cx="1331495" cy="50596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876928" y="6331166"/>
            <a:ext cx="8638673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92465" y="6197230"/>
            <a:ext cx="1784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300">
                <a:solidFill>
                  <a:srgbClr val="00457C"/>
                </a:solidFill>
              </a:rPr>
              <a:t>Healthier Together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530631"/>
            <a:ext cx="12200709" cy="365125"/>
          </a:xfrm>
          <a:prstGeom prst="rect">
            <a:avLst/>
          </a:prstGeom>
          <a:solidFill>
            <a:srgbClr val="3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9316452" y="65185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6B29D-CCF4-4D19-9B7B-8C507C565E31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>
                <a:latin typeface="Futura" pitchFamily="2" charset="0"/>
              </a:defRPr>
            </a:lvl1pPr>
          </a:lstStyle>
          <a:p>
            <a:r>
              <a:rPr lang="en-US" b="1">
                <a:solidFill>
                  <a:srgbClr val="00457C"/>
                </a:solidFill>
              </a:rPr>
              <a:t>Title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>
                <a:solidFill>
                  <a:srgbClr val="00457C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457C"/>
                </a:solidFill>
              </a:rPr>
              <a:t>The quick brown fox jumped over the lazy dog.</a:t>
            </a:r>
          </a:p>
          <a:p>
            <a:endParaRPr lang="en-US">
              <a:solidFill>
                <a:srgbClr val="00457C"/>
              </a:solidFill>
            </a:endParaRPr>
          </a:p>
        </p:txBody>
      </p:sp>
      <p:pic>
        <p:nvPicPr>
          <p:cNvPr id="19" name="Content Placeholder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0" y="5962605"/>
            <a:ext cx="1331495" cy="505968"/>
          </a:xfrm>
          <a:prstGeom prst="rect">
            <a:avLst/>
          </a:prstGeom>
        </p:spPr>
      </p:pic>
      <p:cxnSp>
        <p:nvCxnSpPr>
          <p:cNvPr id="20" name="Straight Connector 19"/>
          <p:cNvCxnSpPr/>
          <p:nvPr userDrawn="1"/>
        </p:nvCxnSpPr>
        <p:spPr>
          <a:xfrm>
            <a:off x="1876928" y="6331166"/>
            <a:ext cx="8638673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2465" y="6197230"/>
            <a:ext cx="1784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300">
                <a:solidFill>
                  <a:srgbClr val="00457C"/>
                </a:solidFill>
              </a:rPr>
              <a:t>Healthier Together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530631"/>
            <a:ext cx="12200709" cy="365125"/>
          </a:xfrm>
          <a:prstGeom prst="rect">
            <a:avLst/>
          </a:prstGeom>
          <a:solidFill>
            <a:srgbClr val="3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9316452" y="65185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E6BD9C-A579-4556-AAE1-2F708AA030F1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4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A13E8-2A92-495B-9FBB-F85494FE2858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1B9F-9502-42E0-93CC-2AD5E404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1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57C"/>
          </a:solidFill>
          <a:latin typeface="Futur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57C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57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57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57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57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unsplash.com/s/photos/vaccine?utm_source=unsplash&amp;utm_medium=referral&amp;utm_content=creditCopyTex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@mufidpwt?utm_source=unsplash&amp;utm_medium=referral&amp;utm_content=creditCopyText" TargetMode="External"/><Relationship Id="rId5" Type="http://schemas.openxmlformats.org/officeDocument/2006/relationships/hyperlink" Target="https://unsplash.com/photos/rnr8D3FNUNY?utm_source=unsplash&amp;utm_medium=referral&amp;utm_content=creditCopyText" TargetMode="External"/><Relationship Id="rId4" Type="http://schemas.openxmlformats.org/officeDocument/2006/relationships/hyperlink" Target="https://unsplash.com/es/@fusion_medical_animation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unsplash.com/s/photos/vaccine?utm_source=unsplash&amp;utm_medium=referral&amp;utm_content=creditCopyTex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@mufidpwt?utm_source=unsplash&amp;utm_medium=referral&amp;utm_content=creditCopyText" TargetMode="External"/><Relationship Id="rId5" Type="http://schemas.openxmlformats.org/officeDocument/2006/relationships/hyperlink" Target="https://unsplash.com/photos/rnr8D3FNUNY?utm_source=unsplash&amp;utm_medium=referral&amp;utm_content=creditCopyText" TargetMode="External"/><Relationship Id="rId4" Type="http://schemas.openxmlformats.org/officeDocument/2006/relationships/hyperlink" Target="https://unsplash.com/es/@fusion_medical_animation?utm_source=unsplash&amp;utm_medium=referral&amp;utm_content=creditCopyTe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ylla93?utm_source=unsplash&amp;utm_medium=referral&amp;utm_content=creditCopyText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FB10-08FF-46C9-A7AC-61F592D34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COVID-19 in Idaho Public Health District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C7494-5E2E-4934-BFCA-62F255FAC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Gallyer, Ph.D.</a:t>
            </a:r>
          </a:p>
        </p:txBody>
      </p:sp>
    </p:spTree>
    <p:extLst>
      <p:ext uri="{BB962C8B-B14F-4D97-AF65-F5344CB8AC3E}">
        <p14:creationId xmlns:p14="http://schemas.microsoft.com/office/powerpoint/2010/main" val="56099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184709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457C"/>
                </a:solidFill>
              </a:rPr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762912-D8CA-5542-5871-0678EC6790B2}"/>
                  </a:ext>
                </a:extLst>
              </p:cNvPr>
              <p:cNvSpPr txBox="1"/>
              <p:nvPr/>
            </p:nvSpPr>
            <p:spPr>
              <a:xfrm>
                <a:off x="8709" y="1921244"/>
                <a:ext cx="11847096" cy="2357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𝑚𝑜𝑛𝑡h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𝑡𝑖𝑚𝑒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00457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𝑑𝑒𝑎𝑡h𝑠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100,000</m:t>
                      </m:r>
                    </m:oMath>
                  </m:oMathPara>
                </a14:m>
                <a:endParaRPr lang="en-US" sz="2400" b="0" dirty="0">
                  <a:solidFill>
                    <a:srgbClr val="00457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762912-D8CA-5542-5871-0678EC67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" y="1921244"/>
                <a:ext cx="11847096" cy="2357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67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1" y="348398"/>
            <a:ext cx="117275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457C"/>
                </a:solidFill>
              </a:rPr>
              <a:t>Monthly death rate in our jurisdiction (2000 Jan. to 2020 Feb.)</a:t>
            </a:r>
            <a:endParaRPr lang="en-US" sz="4000" b="1" dirty="0">
              <a:solidFill>
                <a:srgbClr val="00457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15870-751C-922A-6A55-9784149EFD75}"/>
              </a:ext>
            </a:extLst>
          </p:cNvPr>
          <p:cNvSpPr txBox="1"/>
          <p:nvPr/>
        </p:nvSpPr>
        <p:spPr>
          <a:xfrm>
            <a:off x="7488511" y="5884117"/>
            <a:ext cx="3655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https://en.wikipedia.org/wiki/Excess_mortality</a:t>
            </a:r>
          </a:p>
        </p:txBody>
      </p:sp>
      <p:pic>
        <p:nvPicPr>
          <p:cNvPr id="23" name="Picture 2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5F8E1E2-92BA-1EDC-01DC-DF76DA7CE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9" y="1093221"/>
            <a:ext cx="10276426" cy="51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6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184709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457C"/>
                </a:solidFill>
              </a:rPr>
              <a:t>Baseline model performance (2000 Jan. to 2020 Feb.)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762912-D8CA-5542-5871-0678EC6790B2}"/>
                  </a:ext>
                </a:extLst>
              </p:cNvPr>
              <p:cNvSpPr txBox="1"/>
              <p:nvPr/>
            </p:nvSpPr>
            <p:spPr>
              <a:xfrm>
                <a:off x="-969699" y="5540267"/>
                <a:ext cx="118470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=0.195</m:t>
                      </m:r>
                      <m:r>
                        <a:rPr lang="en-US" sz="2400" b="0" i="0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;</m:t>
                      </m:r>
                      <m:r>
                        <a:rPr lang="en-US" sz="2400" b="0" i="1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𝐴𝑑𝑗𝑢𝑠𝑡𝑒𝑑</m:t>
                      </m:r>
                      <m:r>
                        <a:rPr lang="en-US" sz="2400" b="0" i="1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457C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457C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=0.152</m:t>
                      </m:r>
                    </m:oMath>
                  </m:oMathPara>
                </a14:m>
                <a:endParaRPr lang="en-US" sz="2400" b="0" dirty="0">
                  <a:solidFill>
                    <a:srgbClr val="00457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762912-D8CA-5542-5871-0678EC67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9699" y="5540267"/>
                <a:ext cx="1184709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8F41DB-048E-8ACB-F695-F2AC49097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94" y="1142014"/>
            <a:ext cx="9409611" cy="470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2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457C"/>
                </a:solidFill>
              </a:rPr>
              <a:t>Forecasted death rate in our jurisdiction (2020 Mar. to 2021 Dec.)</a:t>
            </a:r>
            <a:endParaRPr lang="en-US" sz="3600" b="1" dirty="0">
              <a:solidFill>
                <a:srgbClr val="00457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15870-751C-922A-6A55-9784149EFD75}"/>
              </a:ext>
            </a:extLst>
          </p:cNvPr>
          <p:cNvSpPr txBox="1"/>
          <p:nvPr/>
        </p:nvSpPr>
        <p:spPr>
          <a:xfrm>
            <a:off x="7488511" y="5884117"/>
            <a:ext cx="3655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https://en.wikipedia.org/wiki/Excess_mortality</a:t>
            </a: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CCB52066-5DDE-2B3F-EB05-DFE7EA047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7" y="1093220"/>
            <a:ext cx="10276428" cy="51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9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457C"/>
                </a:solidFill>
              </a:rPr>
              <a:t>Actual death rate in our jurisdiction (2020 Mar. to 2021 Dec.)</a:t>
            </a:r>
            <a:endParaRPr lang="en-US" sz="4000" b="1" dirty="0">
              <a:solidFill>
                <a:srgbClr val="00457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15870-751C-922A-6A55-9784149EFD75}"/>
              </a:ext>
            </a:extLst>
          </p:cNvPr>
          <p:cNvSpPr txBox="1"/>
          <p:nvPr/>
        </p:nvSpPr>
        <p:spPr>
          <a:xfrm>
            <a:off x="7488511" y="5884117"/>
            <a:ext cx="3655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https://en.wikipedia.org/wiki/Excess_mortality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B60DF19-BE34-6E47-8870-402F1DBB9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7" y="1093220"/>
            <a:ext cx="10276430" cy="51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5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1" y="348398"/>
            <a:ext cx="1153732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Estimated number of excess deaths (2020 Mar. to 2021 Dec.)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5484F6C-629E-9D28-28A8-11D6A1CE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5" y="1130481"/>
            <a:ext cx="2737125" cy="485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B1053-82D8-B7AC-01AA-A18AEE8F8919}"/>
              </a:ext>
            </a:extLst>
          </p:cNvPr>
          <p:cNvSpPr txBox="1"/>
          <p:nvPr/>
        </p:nvSpPr>
        <p:spPr>
          <a:xfrm>
            <a:off x="2579052" y="1130481"/>
            <a:ext cx="10007867" cy="3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excess deaths: 1,067 (95% CI: 218 to 1,917)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Deaths directly due to COVID-19 recorded: 1,063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excess death rate per month: 15.63 (95% CI: 3.18 to 28.07)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a year’s worth of suicides every month.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1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There were two main problems this project addressed</a:t>
            </a:r>
            <a:endParaRPr lang="en-US" b="1" dirty="0">
              <a:solidFill>
                <a:srgbClr val="00457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BD6CC-0B9F-D5BE-4765-45F2E42F1965}"/>
              </a:ext>
            </a:extLst>
          </p:cNvPr>
          <p:cNvSpPr txBox="1"/>
          <p:nvPr/>
        </p:nvSpPr>
        <p:spPr>
          <a:xfrm>
            <a:off x="3805646" y="2029084"/>
            <a:ext cx="8098972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wanted an estimate of COVID-19’s acute impact on health in our district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Board of Health members were concerned COVID-19 vaccine was killing people in our district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5484F6C-629E-9D28-28A8-11D6A1CE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5" y="1130481"/>
            <a:ext cx="2737125" cy="4858397"/>
          </a:xfrm>
          <a:prstGeom prst="rect">
            <a:avLst/>
          </a:prstGeom>
        </p:spPr>
      </p:pic>
      <p:pic>
        <p:nvPicPr>
          <p:cNvPr id="7" name="Picture 6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11CA5FDD-7FDA-C713-4560-6546939E6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2212681"/>
            <a:ext cx="678398" cy="67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1" y="348398"/>
            <a:ext cx="1153732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Correlates of death rate in our district</a:t>
            </a:r>
            <a:endParaRPr lang="en-US" b="1" dirty="0">
              <a:solidFill>
                <a:srgbClr val="00457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5883D-B394-10A1-E7B8-71DA9B26756B}"/>
              </a:ext>
            </a:extLst>
          </p:cNvPr>
          <p:cNvSpPr txBox="1"/>
          <p:nvPr/>
        </p:nvSpPr>
        <p:spPr>
          <a:xfrm>
            <a:off x="172451" y="1227281"/>
            <a:ext cx="50154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u="sng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Cases Variables: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F69FD-728F-9F82-0C2D-9A065ED16ED7}"/>
              </a:ext>
            </a:extLst>
          </p:cNvPr>
          <p:cNvSpPr txBox="1"/>
          <p:nvPr/>
        </p:nvSpPr>
        <p:spPr>
          <a:xfrm>
            <a:off x="6903270" y="1227286"/>
            <a:ext cx="50154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u="sng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Vaccines Variables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EF680-B83C-C923-2DF3-A16B4A9A9DE2}"/>
              </a:ext>
            </a:extLst>
          </p:cNvPr>
          <p:cNvSpPr txBox="1"/>
          <p:nvPr/>
        </p:nvSpPr>
        <p:spPr>
          <a:xfrm>
            <a:off x="172451" y="1820042"/>
            <a:ext cx="5015460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cases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COVID-like illness ER Visits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A769C-2F7C-6147-46F6-C6448793773D}"/>
              </a:ext>
            </a:extLst>
          </p:cNvPr>
          <p:cNvSpPr txBox="1"/>
          <p:nvPr/>
        </p:nvSpPr>
        <p:spPr>
          <a:xfrm>
            <a:off x="6903270" y="1820047"/>
            <a:ext cx="5015460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mRNA (COVID) vaccines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Adverse event reports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6DA59-BE17-BE43-6E74-75FEB93F7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8" y="3476418"/>
            <a:ext cx="3772023" cy="2121763"/>
          </a:xfrm>
          <a:prstGeom prst="rect">
            <a:avLst/>
          </a:prstGeom>
        </p:spPr>
      </p:pic>
      <p:pic>
        <p:nvPicPr>
          <p:cNvPr id="11" name="Picture 10" descr="A person holding a syringe&#10;&#10;Description automatically generated with low confidence">
            <a:extLst>
              <a:ext uri="{FF2B5EF4-FFF2-40B4-BE49-F238E27FC236}">
                <a16:creationId xmlns:a16="http://schemas.microsoft.com/office/drawing/2014/main" id="{DCCAB651-80DB-1CB9-E3E2-06540CC7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83" y="3381892"/>
            <a:ext cx="3772023" cy="2514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D3DE9-AD5A-91C7-E877-E28FE0E56BBF}"/>
              </a:ext>
            </a:extLst>
          </p:cNvPr>
          <p:cNvSpPr txBox="1"/>
          <p:nvPr/>
        </p:nvSpPr>
        <p:spPr>
          <a:xfrm>
            <a:off x="323335" y="5627013"/>
            <a:ext cx="31071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Photo by 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Fusion Medical Animation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Unsplash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6C5E6-7856-8A10-A97E-234826D62AD0}"/>
              </a:ext>
            </a:extLst>
          </p:cNvPr>
          <p:cNvSpPr txBox="1"/>
          <p:nvPr/>
        </p:nvSpPr>
        <p:spPr>
          <a:xfrm>
            <a:off x="7200283" y="5913814"/>
            <a:ext cx="31071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Photo by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Mufid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Majnun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Unsplash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4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1" y="348398"/>
            <a:ext cx="1153732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Correlates of death rate in our district</a:t>
            </a:r>
            <a:endParaRPr lang="en-US" sz="1400" b="1" dirty="0">
              <a:solidFill>
                <a:srgbClr val="00457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5883D-B394-10A1-E7B8-71DA9B26756B}"/>
              </a:ext>
            </a:extLst>
          </p:cNvPr>
          <p:cNvSpPr txBox="1"/>
          <p:nvPr/>
        </p:nvSpPr>
        <p:spPr>
          <a:xfrm>
            <a:off x="172451" y="1227281"/>
            <a:ext cx="50154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u="sng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Cases Variables: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F69FD-728F-9F82-0C2D-9A065ED16ED7}"/>
              </a:ext>
            </a:extLst>
          </p:cNvPr>
          <p:cNvSpPr txBox="1"/>
          <p:nvPr/>
        </p:nvSpPr>
        <p:spPr>
          <a:xfrm>
            <a:off x="6903270" y="1227286"/>
            <a:ext cx="50154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u="sng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Vaccines Variables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EF680-B83C-C923-2DF3-A16B4A9A9DE2}"/>
              </a:ext>
            </a:extLst>
          </p:cNvPr>
          <p:cNvSpPr txBox="1"/>
          <p:nvPr/>
        </p:nvSpPr>
        <p:spPr>
          <a:xfrm>
            <a:off x="172451" y="1820042"/>
            <a:ext cx="5015460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cases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COVID-like illness ER Visits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A769C-2F7C-6147-46F6-C6448793773D}"/>
              </a:ext>
            </a:extLst>
          </p:cNvPr>
          <p:cNvSpPr txBox="1"/>
          <p:nvPr/>
        </p:nvSpPr>
        <p:spPr>
          <a:xfrm>
            <a:off x="6903270" y="1820047"/>
            <a:ext cx="5015460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mRNA (COVID) vaccines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Adverse event reports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6DA59-BE17-BE43-6E74-75FEB93F7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8" y="3476418"/>
            <a:ext cx="3772023" cy="2121763"/>
          </a:xfrm>
          <a:prstGeom prst="rect">
            <a:avLst/>
          </a:prstGeom>
        </p:spPr>
      </p:pic>
      <p:pic>
        <p:nvPicPr>
          <p:cNvPr id="11" name="Picture 10" descr="A person holding a syringe&#10;&#10;Description automatically generated with low confidence">
            <a:extLst>
              <a:ext uri="{FF2B5EF4-FFF2-40B4-BE49-F238E27FC236}">
                <a16:creationId xmlns:a16="http://schemas.microsoft.com/office/drawing/2014/main" id="{DCCAB651-80DB-1CB9-E3E2-06540CC7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83" y="3381892"/>
            <a:ext cx="3772023" cy="2514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D3DE9-AD5A-91C7-E877-E28FE0E56BBF}"/>
              </a:ext>
            </a:extLst>
          </p:cNvPr>
          <p:cNvSpPr txBox="1"/>
          <p:nvPr/>
        </p:nvSpPr>
        <p:spPr>
          <a:xfrm>
            <a:off x="323335" y="5627013"/>
            <a:ext cx="31071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Photo by 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Fusion Medical Animation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Unsplash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6C5E6-7856-8A10-A97E-234826D62AD0}"/>
              </a:ext>
            </a:extLst>
          </p:cNvPr>
          <p:cNvSpPr txBox="1"/>
          <p:nvPr/>
        </p:nvSpPr>
        <p:spPr>
          <a:xfrm>
            <a:off x="7200283" y="5913814"/>
            <a:ext cx="31071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Photo by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Mufid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Majnun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Unsplash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592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Model 1: COVID-19 cases &amp; mRNA vaccines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8" name="Picture 7" descr="A graph of death rate and cases&#10;&#10;Description automatically generated">
            <a:extLst>
              <a:ext uri="{FF2B5EF4-FFF2-40B4-BE49-F238E27FC236}">
                <a16:creationId xmlns:a16="http://schemas.microsoft.com/office/drawing/2014/main" id="{F48737C3-AF6B-4494-8410-0C0CC404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999"/>
            <a:ext cx="5120641" cy="5120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F7C52-33B5-C9D4-F17C-B9566BA45299}"/>
              </a:ext>
            </a:extLst>
          </p:cNvPr>
          <p:cNvSpPr txBox="1"/>
          <p:nvPr/>
        </p:nvSpPr>
        <p:spPr>
          <a:xfrm>
            <a:off x="5828662" y="1011179"/>
            <a:ext cx="6328961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0.001,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.013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Vaccines: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-0.0002,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.073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0.165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Adjusted 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0.118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i="1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5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Idaho has seven local public health districts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1026" name="Picture 2" descr="Public Health Districts | Idaho Department of Health and Welfare">
            <a:extLst>
              <a:ext uri="{FF2B5EF4-FFF2-40B4-BE49-F238E27FC236}">
                <a16:creationId xmlns:a16="http://schemas.microsoft.com/office/drawing/2014/main" id="{FA2E813C-795B-648D-06FE-B91885AF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59" y="1200961"/>
            <a:ext cx="3260785" cy="504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2F1518-9930-4685-993A-F3C271CE1E73}"/>
              </a:ext>
            </a:extLst>
          </p:cNvPr>
          <p:cNvCxnSpPr/>
          <p:nvPr/>
        </p:nvCxnSpPr>
        <p:spPr>
          <a:xfrm flipV="1">
            <a:off x="1856935" y="4951828"/>
            <a:ext cx="1758462" cy="562707"/>
          </a:xfrm>
          <a:prstGeom prst="straightConnector1">
            <a:avLst/>
          </a:prstGeom>
          <a:ln w="76200">
            <a:solidFill>
              <a:srgbClr val="0045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Model 2: COVID-like illness ER visits &amp; mRNA vaccines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8" name="Picture 7" descr="A graph of death rate and cases&#10;&#10;Description automatically generated">
            <a:extLst>
              <a:ext uri="{FF2B5EF4-FFF2-40B4-BE49-F238E27FC236}">
                <a16:creationId xmlns:a16="http://schemas.microsoft.com/office/drawing/2014/main" id="{F48737C3-AF6B-4494-8410-0C0CC404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999"/>
            <a:ext cx="5120641" cy="5120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F7C52-33B5-C9D4-F17C-B9566BA45299}"/>
              </a:ext>
            </a:extLst>
          </p:cNvPr>
          <p:cNvSpPr txBox="1"/>
          <p:nvPr/>
        </p:nvSpPr>
        <p:spPr>
          <a:xfrm>
            <a:off x="5828662" y="1011179"/>
            <a:ext cx="6328961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0.012,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6.69 X 10</a:t>
            </a:r>
            <a:r>
              <a:rPr lang="en-US" sz="2400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Vaccines: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-0.0003,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.008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0.197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Adjusted 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0.152</a:t>
            </a:r>
          </a:p>
        </p:txBody>
      </p:sp>
      <p:pic>
        <p:nvPicPr>
          <p:cNvPr id="5" name="Picture 4" descr="A graph of a death rate&#10;&#10;Description automatically generated">
            <a:extLst>
              <a:ext uri="{FF2B5EF4-FFF2-40B4-BE49-F238E27FC236}">
                <a16:creationId xmlns:a16="http://schemas.microsoft.com/office/drawing/2014/main" id="{45FDA6A1-7F1F-BBF4-58D2-B01703628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42998"/>
            <a:ext cx="5120642" cy="51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1" y="348398"/>
            <a:ext cx="119851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Model 3: COVID-19 cases &amp; vaccine adverse event reports 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8" name="Picture 7" descr="A graph of death rate and cases&#10;&#10;Description automatically generated">
            <a:extLst>
              <a:ext uri="{FF2B5EF4-FFF2-40B4-BE49-F238E27FC236}">
                <a16:creationId xmlns:a16="http://schemas.microsoft.com/office/drawing/2014/main" id="{F48737C3-AF6B-4494-8410-0C0CC404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999"/>
            <a:ext cx="5120641" cy="5120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F7C52-33B5-C9D4-F17C-B9566BA45299}"/>
              </a:ext>
            </a:extLst>
          </p:cNvPr>
          <p:cNvSpPr txBox="1"/>
          <p:nvPr/>
        </p:nvSpPr>
        <p:spPr>
          <a:xfrm>
            <a:off x="5828662" y="1011179"/>
            <a:ext cx="6328961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0.002,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=.006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AEs: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-0.025,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.019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0.173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Adjusted 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0.126</a:t>
            </a:r>
          </a:p>
        </p:txBody>
      </p:sp>
      <p:pic>
        <p:nvPicPr>
          <p:cNvPr id="5" name="Picture 4" descr="A graph of a death rate&#10;&#10;Description automatically generated">
            <a:extLst>
              <a:ext uri="{FF2B5EF4-FFF2-40B4-BE49-F238E27FC236}">
                <a16:creationId xmlns:a16="http://schemas.microsoft.com/office/drawing/2014/main" id="{45FDA6A1-7F1F-BBF4-58D2-B01703628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42998"/>
            <a:ext cx="5120642" cy="5120642"/>
          </a:xfrm>
          <a:prstGeom prst="rect">
            <a:avLst/>
          </a:prstGeom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626E78D1-D2F8-12AA-2A07-943D43CE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" y="1142999"/>
            <a:ext cx="5120641" cy="51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1" y="348398"/>
            <a:ext cx="119851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457C"/>
                </a:solidFill>
              </a:rPr>
              <a:t>Model 4: COVID-like illness ER Visits&amp; vaccine adverse event reports </a:t>
            </a:r>
            <a:endParaRPr lang="en-US" sz="4000" b="1" dirty="0">
              <a:solidFill>
                <a:srgbClr val="00457C"/>
              </a:solidFill>
            </a:endParaRPr>
          </a:p>
        </p:txBody>
      </p:sp>
      <p:pic>
        <p:nvPicPr>
          <p:cNvPr id="8" name="Picture 7" descr="A graph of death rate and cases&#10;&#10;Description automatically generated">
            <a:extLst>
              <a:ext uri="{FF2B5EF4-FFF2-40B4-BE49-F238E27FC236}">
                <a16:creationId xmlns:a16="http://schemas.microsoft.com/office/drawing/2014/main" id="{F48737C3-AF6B-4494-8410-0C0CC404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999"/>
            <a:ext cx="5120641" cy="5120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F7C52-33B5-C9D4-F17C-B9566BA45299}"/>
              </a:ext>
            </a:extLst>
          </p:cNvPr>
          <p:cNvSpPr txBox="1"/>
          <p:nvPr/>
        </p:nvSpPr>
        <p:spPr>
          <a:xfrm>
            <a:off x="5828662" y="1011179"/>
            <a:ext cx="6328961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0.011,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=6.03 X 10</a:t>
            </a:r>
            <a:r>
              <a:rPr lang="en-US" sz="2400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AEs: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-0.029,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.005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0.201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Adjusted 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0.156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i="1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graph of death rate&#10;&#10;Description automatically generated">
            <a:extLst>
              <a:ext uri="{FF2B5EF4-FFF2-40B4-BE49-F238E27FC236}">
                <a16:creationId xmlns:a16="http://schemas.microsoft.com/office/drawing/2014/main" id="{A12A09CA-5BE4-4868-46CA-9AFEE1C45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999"/>
            <a:ext cx="5120642" cy="5120642"/>
          </a:xfrm>
          <a:prstGeom prst="rect">
            <a:avLst/>
          </a:prstGeom>
        </p:spPr>
      </p:pic>
      <p:pic>
        <p:nvPicPr>
          <p:cNvPr id="11" name="Picture 10" descr="A graph of a death rate&#10;&#10;Description automatically generated">
            <a:extLst>
              <a:ext uri="{FF2B5EF4-FFF2-40B4-BE49-F238E27FC236}">
                <a16:creationId xmlns:a16="http://schemas.microsoft.com/office/drawing/2014/main" id="{C60C8158-8576-4231-6F9D-EDBF2FA7F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" y="1142997"/>
            <a:ext cx="5120643" cy="512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Model 1: COVID-19 cases &amp; mRNA vaccines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8" name="Picture 7" descr="A graph of death rate and cases&#10;&#10;Description automatically generated">
            <a:extLst>
              <a:ext uri="{FF2B5EF4-FFF2-40B4-BE49-F238E27FC236}">
                <a16:creationId xmlns:a16="http://schemas.microsoft.com/office/drawing/2014/main" id="{F48737C3-AF6B-4494-8410-0C0CC404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999"/>
            <a:ext cx="5120641" cy="5120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F7C52-33B5-C9D4-F17C-B9566BA45299}"/>
              </a:ext>
            </a:extLst>
          </p:cNvPr>
          <p:cNvSpPr txBox="1"/>
          <p:nvPr/>
        </p:nvSpPr>
        <p:spPr>
          <a:xfrm>
            <a:off x="5828662" y="1011179"/>
            <a:ext cx="6328961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0.001,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.013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Vaccines: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-0.0002, 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.073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0.165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Adjusted R</a:t>
            </a:r>
            <a:r>
              <a:rPr lang="en-US" sz="2400" i="1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i="1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0.118</a:t>
            </a:r>
          </a:p>
        </p:txBody>
      </p:sp>
    </p:spTree>
    <p:extLst>
      <p:ext uri="{BB962C8B-B14F-4D97-AF65-F5344CB8AC3E}">
        <p14:creationId xmlns:p14="http://schemas.microsoft.com/office/powerpoint/2010/main" val="16529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1" y="348398"/>
            <a:ext cx="119851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Model 1 assumptions are met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CDBB2E1E-D8C5-7EA2-20B4-961606CA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5810250" cy="5810250"/>
          </a:xfrm>
          <a:prstGeom prst="rect">
            <a:avLst/>
          </a:prstGeom>
        </p:spPr>
      </p:pic>
      <p:pic>
        <p:nvPicPr>
          <p:cNvPr id="13" name="Picture 12" descr="A graph of a number of dots&#10;&#10;Description automatically generated">
            <a:extLst>
              <a:ext uri="{FF2B5EF4-FFF2-40B4-BE49-F238E27FC236}">
                <a16:creationId xmlns:a16="http://schemas.microsoft.com/office/drawing/2014/main" id="{B881528B-2E48-9E20-9549-AC766A490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117600"/>
            <a:ext cx="6347372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2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1" y="348398"/>
            <a:ext cx="119851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Idaho VAERS and COVID data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7D3A1AE-120A-CD28-9DB5-202485844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4" y="1173480"/>
            <a:ext cx="4162425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67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There were two main problems this project addressed</a:t>
            </a:r>
            <a:endParaRPr lang="en-US" b="1" dirty="0">
              <a:solidFill>
                <a:srgbClr val="00457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BD6CC-0B9F-D5BE-4765-45F2E42F1965}"/>
              </a:ext>
            </a:extLst>
          </p:cNvPr>
          <p:cNvSpPr txBox="1"/>
          <p:nvPr/>
        </p:nvSpPr>
        <p:spPr>
          <a:xfrm>
            <a:off x="3805646" y="2029084"/>
            <a:ext cx="8098972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wanted an estimate of COVID-19’s acute impact on health in our district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Board of Health members were concerned COVID-19 vaccine was killing people in our district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5484F6C-629E-9D28-28A8-11D6A1CE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5" y="1130481"/>
            <a:ext cx="2737125" cy="4858397"/>
          </a:xfrm>
          <a:prstGeom prst="rect">
            <a:avLst/>
          </a:prstGeom>
        </p:spPr>
      </p:pic>
      <p:pic>
        <p:nvPicPr>
          <p:cNvPr id="7" name="Picture 6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11CA5FDD-7FDA-C713-4560-6546939E6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2212681"/>
            <a:ext cx="678398" cy="678398"/>
          </a:xfrm>
          <a:prstGeom prst="rect">
            <a:avLst/>
          </a:prstGeom>
        </p:spPr>
      </p:pic>
      <p:pic>
        <p:nvPicPr>
          <p:cNvPr id="6" name="Picture 5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0CA41549-BCF6-77FA-EC82-02BB29AA0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3765256"/>
            <a:ext cx="678398" cy="67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Takeaways</a:t>
            </a:r>
            <a:endParaRPr lang="en-US" b="1" dirty="0">
              <a:solidFill>
                <a:srgbClr val="00457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BD6CC-0B9F-D5BE-4765-45F2E42F1965}"/>
              </a:ext>
            </a:extLst>
          </p:cNvPr>
          <p:cNvSpPr txBox="1"/>
          <p:nvPr/>
        </p:nvSpPr>
        <p:spPr>
          <a:xfrm>
            <a:off x="3548471" y="1011179"/>
            <a:ext cx="8098972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people died in our district in 2020 and 2021 than would be expected based on last 20 years.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estimate aligns closely with confirmed deaths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people getting COVID-19 = more deaths.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people getting mRNA vaccines = fewer deaths.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5484F6C-629E-9D28-28A8-11D6A1CE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5" y="1130481"/>
            <a:ext cx="2737125" cy="4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1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Questions?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6" name="Picture 5" descr="A picture containing dog, ground, brown, mammal&#10;&#10;Description automatically generated">
            <a:extLst>
              <a:ext uri="{FF2B5EF4-FFF2-40B4-BE49-F238E27FC236}">
                <a16:creationId xmlns:a16="http://schemas.microsoft.com/office/drawing/2014/main" id="{7B0FBCE6-6FB9-D04C-EA1B-F0F48973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24" y="1327650"/>
            <a:ext cx="5184456" cy="3456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2D7AE-C143-D5B6-7677-C7DA5EC0036D}"/>
              </a:ext>
            </a:extLst>
          </p:cNvPr>
          <p:cNvSpPr txBox="1"/>
          <p:nvPr/>
        </p:nvSpPr>
        <p:spPr>
          <a:xfrm>
            <a:off x="6724224" y="4821699"/>
            <a:ext cx="31071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Photo by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Camylla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Battani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Unsplash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ECEF091-1592-10A7-D534-98BF0E101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585" y="2248041"/>
            <a:ext cx="3219450" cy="321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1FAE7F-F8C5-DD29-475E-B4B7798ADFA0}"/>
              </a:ext>
            </a:extLst>
          </p:cNvPr>
          <p:cNvSpPr txBox="1"/>
          <p:nvPr/>
        </p:nvSpPr>
        <p:spPr>
          <a:xfrm>
            <a:off x="1284941" y="1678126"/>
            <a:ext cx="8098972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available:</a:t>
            </a:r>
          </a:p>
        </p:txBody>
      </p:sp>
    </p:spTree>
    <p:extLst>
      <p:ext uri="{BB962C8B-B14F-4D97-AF65-F5344CB8AC3E}">
        <p14:creationId xmlns:p14="http://schemas.microsoft.com/office/powerpoint/2010/main" val="273740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Facts about Southwest District Health</a:t>
            </a:r>
            <a:endParaRPr lang="en-US" b="1" dirty="0">
              <a:solidFill>
                <a:srgbClr val="00457C"/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5484F6C-629E-9D28-28A8-11D6A1CE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5" y="1130481"/>
            <a:ext cx="2737125" cy="485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71899-EFC6-FD62-5D80-21706D25C4DA}"/>
              </a:ext>
            </a:extLst>
          </p:cNvPr>
          <p:cNvSpPr txBox="1"/>
          <p:nvPr/>
        </p:nvSpPr>
        <p:spPr>
          <a:xfrm>
            <a:off x="3705893" y="1224165"/>
            <a:ext cx="8098972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317,116 people in 2021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Canyon county alone consists for 231,105 people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Mostly rural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Jurisdiction is just over 12,000 mi</a:t>
            </a:r>
            <a:r>
              <a:rPr lang="en-US" sz="2400" baseline="300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county is considered medically underserved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57C"/>
                </a:solidFill>
              </a:rPr>
              <a:t>There were two main problems this project addressed</a:t>
            </a:r>
            <a:endParaRPr lang="en-US" b="1" dirty="0">
              <a:solidFill>
                <a:srgbClr val="00457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BD6CC-0B9F-D5BE-4765-45F2E42F1965}"/>
              </a:ext>
            </a:extLst>
          </p:cNvPr>
          <p:cNvSpPr txBox="1"/>
          <p:nvPr/>
        </p:nvSpPr>
        <p:spPr>
          <a:xfrm>
            <a:off x="3805646" y="2029084"/>
            <a:ext cx="8098972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wanted an estimate of COVID-19’s acute impact on health in our district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Board of Health members were concerned COVID-19 vaccine was killing people in our district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5484F6C-629E-9D28-28A8-11D6A1CE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5" y="1130481"/>
            <a:ext cx="2737125" cy="4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184709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457C"/>
                </a:solidFill>
              </a:rPr>
              <a:t>Solution thought process: measure of acute 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BD6CC-0B9F-D5BE-4765-45F2E42F1965}"/>
              </a:ext>
            </a:extLst>
          </p:cNvPr>
          <p:cNvSpPr txBox="1"/>
          <p:nvPr/>
        </p:nvSpPr>
        <p:spPr>
          <a:xfrm>
            <a:off x="172452" y="1011179"/>
            <a:ext cx="11847096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wanted an estimate of COVID-19’s acute impact on health in our district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through how, beyond direct deaths, COVID-19 might have impacted people’s health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Realized first step would be to see if there were more deaths than usual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literature on excess mortality</a:t>
            </a:r>
          </a:p>
        </p:txBody>
      </p:sp>
    </p:spTree>
    <p:extLst>
      <p:ext uri="{BB962C8B-B14F-4D97-AF65-F5344CB8AC3E}">
        <p14:creationId xmlns:p14="http://schemas.microsoft.com/office/powerpoint/2010/main" val="341580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184709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457C"/>
                </a:solidFill>
              </a:rPr>
              <a:t>Solution thought process: measure of acute impact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D70BD6-2A88-F918-544F-2B4E52130C11}"/>
              </a:ext>
            </a:extLst>
          </p:cNvPr>
          <p:cNvGrpSpPr/>
          <p:nvPr/>
        </p:nvGrpSpPr>
        <p:grpSpPr>
          <a:xfrm>
            <a:off x="172452" y="1090267"/>
            <a:ext cx="10971941" cy="5179236"/>
            <a:chOff x="172452" y="1090267"/>
            <a:chExt cx="10971941" cy="5179236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9F587A74-30B1-5433-ED8C-58DAD580A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176" y="1090267"/>
              <a:ext cx="9679619" cy="476555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D9CD76-4541-A552-5CC4-DE06CEF3DEA7}"/>
                </a:ext>
              </a:extLst>
            </p:cNvPr>
            <p:cNvSpPr/>
            <p:nvPr/>
          </p:nvSpPr>
          <p:spPr>
            <a:xfrm>
              <a:off x="5122416" y="2534195"/>
              <a:ext cx="973584" cy="2090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FB0DCB-FF05-5EC0-FD30-496790DE864F}"/>
                </a:ext>
              </a:extLst>
            </p:cNvPr>
            <p:cNvSpPr/>
            <p:nvPr/>
          </p:nvSpPr>
          <p:spPr>
            <a:xfrm>
              <a:off x="3428260" y="3518263"/>
              <a:ext cx="973584" cy="4322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2EDF90-022A-F5CD-584C-A4C01F93691E}"/>
                </a:ext>
              </a:extLst>
            </p:cNvPr>
            <p:cNvSpPr txBox="1"/>
            <p:nvPr/>
          </p:nvSpPr>
          <p:spPr>
            <a:xfrm>
              <a:off x="172452" y="3429000"/>
              <a:ext cx="999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45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5B30D3-7B2C-0018-C50B-61326B39DC5B}"/>
                </a:ext>
              </a:extLst>
            </p:cNvPr>
            <p:cNvSpPr txBox="1"/>
            <p:nvPr/>
          </p:nvSpPr>
          <p:spPr>
            <a:xfrm>
              <a:off x="5122416" y="5869393"/>
              <a:ext cx="999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45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5191D-B0D8-EC99-D433-9756D78FBBED}"/>
                </a:ext>
              </a:extLst>
            </p:cNvPr>
            <p:cNvSpPr txBox="1"/>
            <p:nvPr/>
          </p:nvSpPr>
          <p:spPr>
            <a:xfrm>
              <a:off x="7488511" y="5884117"/>
              <a:ext cx="3655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45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https://en.wikipedia.org/wiki/Excess_mortality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2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184709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457C"/>
                </a:solidFill>
              </a:rPr>
              <a:t>Solution thought process: vaccine concern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BD6CC-0B9F-D5BE-4765-45F2E42F1965}"/>
              </a:ext>
            </a:extLst>
          </p:cNvPr>
          <p:cNvSpPr txBox="1"/>
          <p:nvPr/>
        </p:nvSpPr>
        <p:spPr>
          <a:xfrm>
            <a:off x="172452" y="1011179"/>
            <a:ext cx="11847096" cy="588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Board of Health members were concerned COVID-19 vaccine was killing people in our district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 pulling studies, look at local data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Examine competing explanations: COVID-19 cases vs. COVID-19 vaccines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 with death-rate from first solution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VAERS data compared with COVID </a:t>
            </a:r>
            <a:r>
              <a:rPr lang="en-US" sz="24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vaccine data</a:t>
            </a:r>
            <a:endParaRPr lang="en-US" sz="2400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sz="2400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sz="2400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7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184709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457C"/>
                </a:solidFill>
              </a:rPr>
              <a:t>Data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62912-D8CA-5542-5871-0678EC6790B2}"/>
              </a:ext>
            </a:extLst>
          </p:cNvPr>
          <p:cNvSpPr txBox="1"/>
          <p:nvPr/>
        </p:nvSpPr>
        <p:spPr>
          <a:xfrm>
            <a:off x="172452" y="1007240"/>
            <a:ext cx="11847096" cy="662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Idaho Bureau of Vital Records and Health Statistics (death count)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Idaho’s Immunization Reminder Information System (mRNA vaccine count)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Base System (COVID-19 cases count)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Syndromic Surveillance Program (COVID-like illness ER visits)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covers Canyon, Payette, and Washington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Vaccine Adverse Event Reporting System (reported vaccine adverse reactions)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Federally provided; State-wide; Anyone can report any time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sz="2400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sz="2400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5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072FD1-E07B-F4D6-376D-45978FCC327E}"/>
              </a:ext>
            </a:extLst>
          </p:cNvPr>
          <p:cNvCxnSpPr/>
          <p:nvPr/>
        </p:nvCxnSpPr>
        <p:spPr>
          <a:xfrm>
            <a:off x="8709" y="1011180"/>
            <a:ext cx="12192000" cy="0"/>
          </a:xfrm>
          <a:prstGeom prst="line">
            <a:avLst/>
          </a:prstGeom>
          <a:ln w="38100">
            <a:solidFill>
              <a:srgbClr val="FDD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3CDC0E1-A612-0A54-5DF3-CC12122D9C53}"/>
              </a:ext>
            </a:extLst>
          </p:cNvPr>
          <p:cNvSpPr txBox="1">
            <a:spLocks/>
          </p:cNvSpPr>
          <p:nvPr/>
        </p:nvSpPr>
        <p:spPr>
          <a:xfrm>
            <a:off x="172452" y="348398"/>
            <a:ext cx="1184709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457C"/>
                </a:solidFill>
              </a:rPr>
              <a:t>Data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62912-D8CA-5542-5871-0678EC6790B2}"/>
              </a:ext>
            </a:extLst>
          </p:cNvPr>
          <p:cNvSpPr txBox="1"/>
          <p:nvPr/>
        </p:nvSpPr>
        <p:spPr>
          <a:xfrm>
            <a:off x="172452" y="1007240"/>
            <a:ext cx="11847096" cy="662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Idaho Bureau of Vital Records and Health Statistics (death count)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Idaho’s Immunization Reminder Information System (mRNA vaccine count)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Base System (COVID-19 cases count)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Syndromic Surveillance Program (COVID-like illness ER visits)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covers Canyon, Payette, and Washington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Vaccine Adverse Event Reporting System (reported vaccine adverse reactions)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Federally provided; State-wide; Anyone can report any time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sz="2400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sz="2400" dirty="0">
              <a:solidFill>
                <a:srgbClr val="0045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65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1D7B291-0816-41D8-A15C-A8975963B79B}" vid="{6A0E4F8A-2E4D-4BDD-9A23-E7A0ACE535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C51B6BC9B6A141B3175CC12944EBC4" ma:contentTypeVersion="16" ma:contentTypeDescription="Create a new document." ma:contentTypeScope="" ma:versionID="112bccb01dddcc0bbe5e9be90efc2838">
  <xsd:schema xmlns:xsd="http://www.w3.org/2001/XMLSchema" xmlns:xs="http://www.w3.org/2001/XMLSchema" xmlns:p="http://schemas.microsoft.com/office/2006/metadata/properties" xmlns:ns2="bc4a5b4f-dccb-48f9-9b64-68a0d00916a2" xmlns:ns3="14908dc8-6cdd-428a-bf55-dcdb71cda173" targetNamespace="http://schemas.microsoft.com/office/2006/metadata/properties" ma:root="true" ma:fieldsID="f9cfbeaf47a69b0e71ddc7978fd9ac92" ns2:_="" ns3:_="">
    <xsd:import namespace="bc4a5b4f-dccb-48f9-9b64-68a0d00916a2"/>
    <xsd:import namespace="14908dc8-6cdd-428a-bf55-dcdb71cda1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4a5b4f-dccb-48f9-9b64-68a0d00916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95c1ca2-6f10-4d09-bd36-54ef6c81ec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908dc8-6cdd-428a-bf55-dcdb71cda17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f0036a0-9dc3-4f54-b5a5-0409a77e0af5}" ma:internalName="TaxCatchAll" ma:showField="CatchAllData" ma:web="14908dc8-6cdd-428a-bf55-dcdb71cda1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4908dc8-6cdd-428a-bf55-dcdb71cda173">
      <UserInfo>
        <DisplayName>Lekshmi Venugopal</DisplayName>
        <AccountId>85</AccountId>
        <AccountType/>
      </UserInfo>
    </SharedWithUsers>
    <lcf76f155ced4ddcb4097134ff3c332f xmlns="bc4a5b4f-dccb-48f9-9b64-68a0d00916a2">
      <Terms xmlns="http://schemas.microsoft.com/office/infopath/2007/PartnerControls"/>
    </lcf76f155ced4ddcb4097134ff3c332f>
    <TaxCatchAll xmlns="14908dc8-6cdd-428a-bf55-dcdb71cda17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B1693E-50CF-4861-B094-2CC5E2D77B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4a5b4f-dccb-48f9-9b64-68a0d00916a2"/>
    <ds:schemaRef ds:uri="14908dc8-6cdd-428a-bf55-dcdb71cda1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93FC9B-011A-480D-A153-90A9426FEE32}">
  <ds:schemaRefs>
    <ds:schemaRef ds:uri="6920116a-768f-42a3-8f9d-2435ee89d1ab"/>
    <ds:schemaRef ds:uri="c17514e3-8382-4c42-b977-5ed2615a8602"/>
    <ds:schemaRef ds:uri="http://schemas.microsoft.com/office/2006/metadata/properties"/>
    <ds:schemaRef ds:uri="http://schemas.microsoft.com/office/infopath/2007/PartnerControls"/>
    <ds:schemaRef ds:uri="14908dc8-6cdd-428a-bf55-dcdb71cda173"/>
    <ds:schemaRef ds:uri="bc4a5b4f-dccb-48f9-9b64-68a0d00916a2"/>
  </ds:schemaRefs>
</ds:datastoreItem>
</file>

<file path=customXml/itemProps3.xml><?xml version="1.0" encoding="utf-8"?>
<ds:datastoreItem xmlns:ds="http://schemas.openxmlformats.org/officeDocument/2006/customXml" ds:itemID="{B9E18967-1650-4548-BE56-0D32D6159A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</TotalTime>
  <Words>1061</Words>
  <Application>Microsoft Office PowerPoint</Application>
  <PresentationFormat>Widescreen</PresentationFormat>
  <Paragraphs>127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Futura</vt:lpstr>
      <vt:lpstr>Office Theme</vt:lpstr>
      <vt:lpstr>Impact of COVID-19 in Idaho Public Health District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Anderson, Ashley</dc:creator>
  <cp:lastModifiedBy>James Gallyer</cp:lastModifiedBy>
  <cp:revision>3</cp:revision>
  <dcterms:created xsi:type="dcterms:W3CDTF">2021-05-26T14:02:46Z</dcterms:created>
  <dcterms:modified xsi:type="dcterms:W3CDTF">2024-11-13T19:01:13Z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0x010100ABC51B6BC9B6A141B3175CC12944EBC4</vt:lpwstr>
  </property>
  <property fmtid="{D5CDD505-2E9C-101B-9397-08002B2CF9AE}" pid="3" name="MediaServiceImageTags">
    <vt:lpwstr/>
  </property>
</Properties>
</file>